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61" r:id="rId3"/>
    <p:sldId id="259" r:id="rId4"/>
    <p:sldId id="279" r:id="rId5"/>
    <p:sldId id="260" r:id="rId6"/>
    <p:sldId id="362" r:id="rId7"/>
    <p:sldId id="364" r:id="rId8"/>
    <p:sldId id="3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5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232A-D813-4EAA-A1A2-02F503A6FB7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05E4-6C98-4DC3-9EF9-CCFB4484C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5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xmlns="" id="{1F6E5D90-D5A6-4BB0-A83F-9D8872EC86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xmlns="" id="{537BFF6A-C61F-41E6-B7C9-B2410EC051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xmlns="" id="{F75B2009-CE09-47E7-8ADE-50E33FCD7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C549E2-F63B-4077-8B1B-6DF2D9F6A807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2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9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8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8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4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8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5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4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5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7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7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29D3C7-20B2-48DD-B3C9-18DCCFFF643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995A88-F488-440D-9536-AC3F77B21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6FD6B6-606E-4E89-B2E3-0B8B234DD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5" y="291534"/>
            <a:ext cx="9080046" cy="15157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контроля на занятиях физической культурой и спортом»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B372E7-93C5-4B4C-8902-CCC929892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1025" y="2905351"/>
            <a:ext cx="7800974" cy="2903265"/>
          </a:xfrm>
        </p:spPr>
        <p:txBody>
          <a:bodyPr>
            <a:normAutofit fontScale="92500"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Андрей Борисович,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теории и методики массовой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работы ФГБУ ВО «»Национальный государственный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физической культуры, спорта и здоровья» им. П.Ф. Лесгафта, Санкт-Петербург»</a:t>
            </a:r>
          </a:p>
          <a:p>
            <a:pPr algn="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 Максим Андреевич,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НИИ им. ФГБУ «Национальный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исследовательский центр имени В. А. Алмазова» Минздрава России</a:t>
            </a: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80309" y="5567643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8E80B-30A6-45D3-BC76-BBFE1799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36" y="200025"/>
            <a:ext cx="5678489" cy="7905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8E92BE-805E-4697-B546-BC1F4F51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0" y="990601"/>
            <a:ext cx="10018713" cy="64008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Эффективные модели и методы контроля в спорте высших достижений как правило недоступны для юных спортсменов и их тренеров, по многим причинам: дороговизна и сложность оборудования, отсутствие должного организационно-методического обеспечения, а также не компетентность в его использовании.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Очевидно, что для детского спорта существует объективная потребность в адаптации существующих (в спорте высших достижений) и поиске новых форм и методов контроля, учитывающих особенности детского спорта, такие как большая наполняемость групп, невозможность полной индивидуализации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тренировочного процесса, возрастные особенности детей и т. д.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9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80463F-E79D-4C52-817C-3BAC2F9B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5" y="200025"/>
            <a:ext cx="10230394" cy="17772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тренировочной нагрузки на занятиях физической культурой и спортом включает в себя измерение как внешних, так и внутренних нагрузок, где инструменты для измерения первых могут быть общими или специфичными для деятельности, а для последних - объективными или субъективными.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E99AA082-8BA5-4165-936B-697788F27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20145"/>
            <a:ext cx="3363019" cy="37882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AC0EC26-B2B9-433B-A01C-A77772660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63" y="2224918"/>
            <a:ext cx="3760905" cy="4294115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8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xmlns="" id="{58C81C5F-93B0-4629-82C3-D126046DD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7937"/>
            <a:ext cx="10420350" cy="58213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Субъективные показатели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самочувствие, сон, настроение, желание тренироваться, аппетит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показатели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тела,  рост, ЧСС, артериальное давление, данные ортостатической пробы, ЖЕЛ, мышечная сила, спортивные результаты и др.</a:t>
            </a:r>
          </a:p>
          <a:p>
            <a:pPr marL="0" indent="0" algn="ctr">
              <a:buNone/>
              <a:defRPr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КОНТРОЛЯ: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(на каждом занятии)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(в ходе полугодия, триместра)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Этапный ( по полугодия, триместра)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(по окончании года)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AutoShape 5" descr="http://www.niveaformen.ru/media/61/12238508456140/sport.jpg">
            <a:extLst>
              <a:ext uri="{FF2B5EF4-FFF2-40B4-BE49-F238E27FC236}">
                <a16:creationId xmlns:a16="http://schemas.microsoft.com/office/drawing/2014/main" xmlns="" id="{A9342B11-5197-4EAC-9770-F4F695FC6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9637" name="AutoShape 7" descr="http://www.niveaformen.ru/media/61/12238508456140/sport.jpg">
            <a:extLst>
              <a:ext uri="{FF2B5EF4-FFF2-40B4-BE49-F238E27FC236}">
                <a16:creationId xmlns:a16="http://schemas.microsoft.com/office/drawing/2014/main" xmlns="" id="{7A076E28-25B4-4FAE-9229-CD9866BD5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9638" name="AutoShape 9" descr="http://www.niveaformen.ru/media/61/12238508456140/sport.jpg">
            <a:extLst>
              <a:ext uri="{FF2B5EF4-FFF2-40B4-BE49-F238E27FC236}">
                <a16:creationId xmlns:a16="http://schemas.microsoft.com/office/drawing/2014/main" xmlns="" id="{D69B40E1-767D-42DC-91E0-FBA1406CFE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9639" name="AutoShape 12" descr="http://sleep-drive.org.ru/images/kak_spat_za_3_chasa.jpg">
            <a:extLst>
              <a:ext uri="{FF2B5EF4-FFF2-40B4-BE49-F238E27FC236}">
                <a16:creationId xmlns:a16="http://schemas.microsoft.com/office/drawing/2014/main" xmlns="" id="{F94361AD-12CB-443F-928A-C42804F5C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583F48-C8EC-451B-9E18-A46BDAE2E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9" y="4667251"/>
            <a:ext cx="3689501" cy="207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5B6F2CC-2224-43A7-81E2-0496F1B04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10445278" cy="5669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CC69E9-F62D-4920-9D82-0231E46B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13" y="3724275"/>
            <a:ext cx="2744603" cy="3133725"/>
          </a:xfrm>
          <a:prstGeom prst="rect">
            <a:avLst/>
          </a:prstGeom>
        </p:spPr>
      </p:pic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8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9156A9-9CC2-4B24-AB01-87BC85C12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20" y="2318508"/>
            <a:ext cx="4387204" cy="41108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700BCA-C710-42F6-8BF2-833AF9C13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3" t="13587" r="17286" b="5016"/>
          <a:stretch/>
        </p:blipFill>
        <p:spPr>
          <a:xfrm>
            <a:off x="1552575" y="456238"/>
            <a:ext cx="5573487" cy="4212978"/>
          </a:xfrm>
          <a:prstGeom prst="rect">
            <a:avLst/>
          </a:prstGeom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ZPOaEfb4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8" y="2038351"/>
            <a:ext cx="676949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65475" y="59672"/>
            <a:ext cx="8642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1" dirty="0"/>
              <a:t>При достаточном техническом обеспечении (пульсометр плюс компьютер с периферией) появляется возможность регистрации мгновенной напряженности практически каждые 5 или 15 секунд. Получаемые при этом гистограммы распределения напряженности (спектр напряженности) дают наглядное представление о качественной и количественной стороне выполнения тренировочной нагрузки </a:t>
            </a:r>
          </a:p>
        </p:txBody>
      </p:sp>
      <p:pic>
        <p:nvPicPr>
          <p:cNvPr id="4" name="Объект 4" descr="Изображение выглядит как черный, рем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BFB7D395-8438-459E-B91C-3C5EB011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6" b="30084"/>
          <a:stretch/>
        </p:blipFill>
        <p:spPr>
          <a:xfrm>
            <a:off x="6846093" y="5413470"/>
            <a:ext cx="5345907" cy="1538336"/>
          </a:xfrm>
        </p:spPr>
      </p:pic>
      <p:pic>
        <p:nvPicPr>
          <p:cNvPr id="5" name="Рисунок 4" descr="Изображение выглядит как текст, человек, рук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96B46B19-010F-4C59-BEF1-5862EDB64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03" y="3196012"/>
            <a:ext cx="3167797" cy="2217458"/>
          </a:xfrm>
          <a:prstGeom prst="rect">
            <a:avLst/>
          </a:prstGeom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ADA895-F130-4EC9-8E7C-EAF433B19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0" y="2619374"/>
            <a:ext cx="8797923" cy="129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Спасибо за внимание!</a:t>
            </a: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403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5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2859</TotalTime>
  <Words>324</Words>
  <Application>Microsoft Office PowerPoint</Application>
  <PresentationFormat>Произвольный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Параллакс</vt:lpstr>
      <vt:lpstr>«Методы контроля на занятиях физической культурой и спортом»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контроля на занятиях физической культурой и спортом»</dc:title>
  <dc:creator>Анна Лелявская</dc:creator>
  <cp:lastModifiedBy>User</cp:lastModifiedBy>
  <cp:revision>19</cp:revision>
  <dcterms:created xsi:type="dcterms:W3CDTF">2021-03-15T03:26:53Z</dcterms:created>
  <dcterms:modified xsi:type="dcterms:W3CDTF">2021-03-26T03:12:27Z</dcterms:modified>
</cp:coreProperties>
</file>