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12" r:id="rId4"/>
    <p:sldId id="314" r:id="rId5"/>
    <p:sldId id="315" r:id="rId6"/>
    <p:sldId id="320" r:id="rId7"/>
    <p:sldId id="326" r:id="rId8"/>
    <p:sldId id="325" r:id="rId9"/>
    <p:sldId id="330" r:id="rId10"/>
    <p:sldId id="324" r:id="rId11"/>
    <p:sldId id="331" r:id="rId12"/>
    <p:sldId id="327" r:id="rId13"/>
    <p:sldId id="329" r:id="rId1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49" d="100"/>
          <a:sy n="149" d="100"/>
        </p:scale>
        <p:origin x="732" y="114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DAE52-995C-4ED3-AB89-126D19E560F5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D8456-01A6-432C-ADED-2F84E5C7F906}">
      <dgm:prSet phldrT="[Текст]" custT="1"/>
      <dgm:spPr/>
      <dgm:t>
        <a:bodyPr/>
        <a:lstStyle/>
        <a:p>
          <a:r>
            <a:rPr lang="ru-RU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Досуговые программы</a:t>
          </a:r>
          <a:endParaRPr lang="ru-RU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EFDE8CF-A530-478F-84B2-6FDCB93CA820}" type="parTrans" cxnId="{60953F70-5D80-4CE2-8C2C-6956F7074409}">
      <dgm:prSet/>
      <dgm:spPr/>
      <dgm:t>
        <a:bodyPr/>
        <a:lstStyle/>
        <a:p>
          <a:endParaRPr lang="ru-RU"/>
        </a:p>
      </dgm:t>
    </dgm:pt>
    <dgm:pt modelId="{3721C79E-12EA-47BE-89FD-B29EC2D8FD65}" type="sibTrans" cxnId="{60953F70-5D80-4CE2-8C2C-6956F7074409}">
      <dgm:prSet/>
      <dgm:spPr/>
      <dgm:t>
        <a:bodyPr/>
        <a:lstStyle/>
        <a:p>
          <a:endParaRPr lang="ru-RU"/>
        </a:p>
      </dgm:t>
    </dgm:pt>
    <dgm:pt modelId="{3B37723B-A13F-4604-8B83-BAF0892AFA39}">
      <dgm:prSet phldrT="[Текст]"/>
      <dgm:spPr/>
      <dgm:t>
        <a:bodyPr/>
        <a:lstStyle/>
        <a:p>
          <a:r>
            <a: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Краткосрочные</a:t>
          </a:r>
          <a:endParaRPr lang="ru-RU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9CB919-1AFD-4D32-8DFA-6D4303E72C08}" type="parTrans" cxnId="{B6DED576-B980-4E50-8D81-529FBE202B32}">
      <dgm:prSet/>
      <dgm:spPr/>
      <dgm:t>
        <a:bodyPr/>
        <a:lstStyle/>
        <a:p>
          <a:endParaRPr lang="ru-RU"/>
        </a:p>
      </dgm:t>
    </dgm:pt>
    <dgm:pt modelId="{55A4CC7A-A956-400D-9B67-5D64144324BF}" type="sibTrans" cxnId="{B6DED576-B980-4E50-8D81-529FBE202B32}">
      <dgm:prSet/>
      <dgm:spPr/>
      <dgm:t>
        <a:bodyPr/>
        <a:lstStyle/>
        <a:p>
          <a:endParaRPr lang="ru-RU"/>
        </a:p>
      </dgm:t>
    </dgm:pt>
    <dgm:pt modelId="{A1FE5B2F-3BCA-441D-9A2B-699A8BB80728}">
      <dgm:prSet phldrT="[Текст]"/>
      <dgm:spPr/>
      <dgm:t>
        <a:bodyPr/>
        <a:lstStyle/>
        <a:p>
          <a:r>
            <a: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Длительные </a:t>
          </a:r>
          <a:endParaRPr lang="ru-RU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FD670E5-7B62-4A43-9411-2DA6D97D18B3}" type="parTrans" cxnId="{C905C4DC-2D88-43A9-8564-8DF49F571F4E}">
      <dgm:prSet/>
      <dgm:spPr/>
      <dgm:t>
        <a:bodyPr/>
        <a:lstStyle/>
        <a:p>
          <a:endParaRPr lang="ru-RU"/>
        </a:p>
      </dgm:t>
    </dgm:pt>
    <dgm:pt modelId="{5A42A6CC-154F-47EE-8150-845C1F544021}" type="sibTrans" cxnId="{C905C4DC-2D88-43A9-8564-8DF49F571F4E}">
      <dgm:prSet/>
      <dgm:spPr/>
      <dgm:t>
        <a:bodyPr/>
        <a:lstStyle/>
        <a:p>
          <a:endParaRPr lang="ru-RU"/>
        </a:p>
      </dgm:t>
    </dgm:pt>
    <dgm:pt modelId="{F78C266B-3F9B-423A-B85E-17B271F16FA7}" type="pres">
      <dgm:prSet presAssocID="{6BADAE52-995C-4ED3-AB89-126D19E560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F13FE-DB5C-446A-B814-C93FDFE9288C}" type="pres">
      <dgm:prSet presAssocID="{4C3D8456-01A6-432C-ADED-2F84E5C7F906}" presName="node" presStyleLbl="node1" presStyleIdx="0" presStyleCnt="3" custScaleX="216490" custLinFactNeighborX="4438" custLinFactNeighborY="-54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FAC43-0D8F-4C64-9180-DAA20ADC336E}" type="pres">
      <dgm:prSet presAssocID="{3721C79E-12EA-47BE-89FD-B29EC2D8FD65}" presName="sibTrans" presStyleCnt="0"/>
      <dgm:spPr/>
    </dgm:pt>
    <dgm:pt modelId="{0C220B13-4F24-4855-A3D6-D838442A7F56}" type="pres">
      <dgm:prSet presAssocID="{3B37723B-A13F-4604-8B83-BAF0892AFA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AD27F-CA26-431C-8140-973D67AA5222}" type="pres">
      <dgm:prSet presAssocID="{55A4CC7A-A956-400D-9B67-5D64144324BF}" presName="sibTrans" presStyleCnt="0"/>
      <dgm:spPr/>
    </dgm:pt>
    <dgm:pt modelId="{C8A379B3-2FBF-4B51-B990-DB529C1058E7}" type="pres">
      <dgm:prSet presAssocID="{A1FE5B2F-3BCA-441D-9A2B-699A8BB807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E37C9-F6F0-4098-A51D-4D30CDB2F741}" type="presOf" srcId="{A1FE5B2F-3BCA-441D-9A2B-699A8BB80728}" destId="{C8A379B3-2FBF-4B51-B990-DB529C1058E7}" srcOrd="0" destOrd="0" presId="urn:microsoft.com/office/officeart/2005/8/layout/default#1"/>
    <dgm:cxn modelId="{B6DED576-B980-4E50-8D81-529FBE202B32}" srcId="{6BADAE52-995C-4ED3-AB89-126D19E560F5}" destId="{3B37723B-A13F-4604-8B83-BAF0892AFA39}" srcOrd="1" destOrd="0" parTransId="{A09CB919-1AFD-4D32-8DFA-6D4303E72C08}" sibTransId="{55A4CC7A-A956-400D-9B67-5D64144324BF}"/>
    <dgm:cxn modelId="{217B3241-3758-499E-B178-2DF618258F03}" type="presOf" srcId="{3B37723B-A13F-4604-8B83-BAF0892AFA39}" destId="{0C220B13-4F24-4855-A3D6-D838442A7F56}" srcOrd="0" destOrd="0" presId="urn:microsoft.com/office/officeart/2005/8/layout/default#1"/>
    <dgm:cxn modelId="{D96AD1A0-668F-4727-A37C-AC8840AF8BA3}" type="presOf" srcId="{4C3D8456-01A6-432C-ADED-2F84E5C7F906}" destId="{F75F13FE-DB5C-446A-B814-C93FDFE9288C}" srcOrd="0" destOrd="0" presId="urn:microsoft.com/office/officeart/2005/8/layout/default#1"/>
    <dgm:cxn modelId="{60953F70-5D80-4CE2-8C2C-6956F7074409}" srcId="{6BADAE52-995C-4ED3-AB89-126D19E560F5}" destId="{4C3D8456-01A6-432C-ADED-2F84E5C7F906}" srcOrd="0" destOrd="0" parTransId="{DEFDE8CF-A530-478F-84B2-6FDCB93CA820}" sibTransId="{3721C79E-12EA-47BE-89FD-B29EC2D8FD65}"/>
    <dgm:cxn modelId="{C905C4DC-2D88-43A9-8564-8DF49F571F4E}" srcId="{6BADAE52-995C-4ED3-AB89-126D19E560F5}" destId="{A1FE5B2F-3BCA-441D-9A2B-699A8BB80728}" srcOrd="2" destOrd="0" parTransId="{AFD670E5-7B62-4A43-9411-2DA6D97D18B3}" sibTransId="{5A42A6CC-154F-47EE-8150-845C1F544021}"/>
    <dgm:cxn modelId="{794788DB-9BFA-47A5-B614-078CF5B88ACE}" type="presOf" srcId="{6BADAE52-995C-4ED3-AB89-126D19E560F5}" destId="{F78C266B-3F9B-423A-B85E-17B271F16FA7}" srcOrd="0" destOrd="0" presId="urn:microsoft.com/office/officeart/2005/8/layout/default#1"/>
    <dgm:cxn modelId="{8E9E06A6-1A48-4045-8F3D-6A1818240114}" type="presParOf" srcId="{F78C266B-3F9B-423A-B85E-17B271F16FA7}" destId="{F75F13FE-DB5C-446A-B814-C93FDFE9288C}" srcOrd="0" destOrd="0" presId="urn:microsoft.com/office/officeart/2005/8/layout/default#1"/>
    <dgm:cxn modelId="{AB3701E8-1F13-4365-A560-08F4C6CF95CC}" type="presParOf" srcId="{F78C266B-3F9B-423A-B85E-17B271F16FA7}" destId="{4E9FAC43-0D8F-4C64-9180-DAA20ADC336E}" srcOrd="1" destOrd="0" presId="urn:microsoft.com/office/officeart/2005/8/layout/default#1"/>
    <dgm:cxn modelId="{FB6AF475-B6B0-442F-B868-4E977BC51F89}" type="presParOf" srcId="{F78C266B-3F9B-423A-B85E-17B271F16FA7}" destId="{0C220B13-4F24-4855-A3D6-D838442A7F56}" srcOrd="2" destOrd="0" presId="urn:microsoft.com/office/officeart/2005/8/layout/default#1"/>
    <dgm:cxn modelId="{F02026CA-15A6-4E4C-8088-B3E6DFE42A05}" type="presParOf" srcId="{F78C266B-3F9B-423A-B85E-17B271F16FA7}" destId="{5C6AD27F-CA26-431C-8140-973D67AA5222}" srcOrd="3" destOrd="0" presId="urn:microsoft.com/office/officeart/2005/8/layout/default#1"/>
    <dgm:cxn modelId="{8ADE2A7D-1267-49D5-9A63-000A8371A8D4}" type="presParOf" srcId="{F78C266B-3F9B-423A-B85E-17B271F16FA7}" destId="{C8A379B3-2FBF-4B51-B990-DB529C1058E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D8DC4-2216-41BF-ADB1-F4748F93E84E}" type="doc">
      <dgm:prSet loTypeId="urn:microsoft.com/office/officeart/2005/8/layout/default#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D515D-2F6A-45CE-8534-F012E3EB8B25}">
      <dgm:prSet phldrT="[Текст]"/>
      <dgm:spPr/>
      <dgm:t>
        <a:bodyPr/>
        <a:lstStyle/>
        <a:p>
          <a:r>
            <a: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Дополнительные образовательные программы</a:t>
          </a:r>
          <a:endParaRPr lang="ru-RU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3F49FCC-2736-4F30-BD02-2A7265764252}" type="parTrans" cxnId="{E0CA2558-65B5-451E-8AA8-64079DDEFCB0}">
      <dgm:prSet/>
      <dgm:spPr/>
      <dgm:t>
        <a:bodyPr/>
        <a:lstStyle/>
        <a:p>
          <a:endParaRPr lang="ru-RU"/>
        </a:p>
      </dgm:t>
    </dgm:pt>
    <dgm:pt modelId="{58DC7701-D7C3-4084-9550-15868478FE04}" type="sibTrans" cxnId="{E0CA2558-65B5-451E-8AA8-64079DDEFCB0}">
      <dgm:prSet/>
      <dgm:spPr/>
      <dgm:t>
        <a:bodyPr/>
        <a:lstStyle/>
        <a:p>
          <a:endParaRPr lang="ru-RU"/>
        </a:p>
      </dgm:t>
    </dgm:pt>
    <dgm:pt modelId="{47EB6096-6994-410D-B538-82EFB39C3EA8}">
      <dgm:prSet phldrT="[Текст]"/>
      <dgm:spPr/>
      <dgm:t>
        <a:bodyPr/>
        <a:lstStyle/>
        <a:p>
          <a:r>
            <a: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Комплексные </a:t>
          </a:r>
          <a:endParaRPr lang="ru-RU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B8B16DF-0EE1-417D-8561-A746102DD829}" type="parTrans" cxnId="{3E1BC1DA-01A2-4D96-8858-4D681985226A}">
      <dgm:prSet/>
      <dgm:spPr/>
      <dgm:t>
        <a:bodyPr/>
        <a:lstStyle/>
        <a:p>
          <a:endParaRPr lang="ru-RU"/>
        </a:p>
      </dgm:t>
    </dgm:pt>
    <dgm:pt modelId="{C8F69835-67A2-43D8-B27B-D7A785AE0FD7}" type="sibTrans" cxnId="{3E1BC1DA-01A2-4D96-8858-4D681985226A}">
      <dgm:prSet/>
      <dgm:spPr/>
      <dgm:t>
        <a:bodyPr/>
        <a:lstStyle/>
        <a:p>
          <a:endParaRPr lang="ru-RU"/>
        </a:p>
      </dgm:t>
    </dgm:pt>
    <dgm:pt modelId="{7FA9D129-9A16-434B-988D-015D0D8F3451}">
      <dgm:prSet phldrT="[Текст]"/>
      <dgm:spPr/>
      <dgm:t>
        <a:bodyPr/>
        <a:lstStyle/>
        <a:p>
          <a:r>
            <a: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Модульные </a:t>
          </a:r>
          <a:endParaRPr lang="ru-RU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7E07E9-EC2B-4CCB-9A6D-2A9B2C40C00C}" type="parTrans" cxnId="{F9037684-4D11-4630-BDA1-1A6D24C7C1E7}">
      <dgm:prSet/>
      <dgm:spPr/>
      <dgm:t>
        <a:bodyPr/>
        <a:lstStyle/>
        <a:p>
          <a:endParaRPr lang="ru-RU"/>
        </a:p>
      </dgm:t>
    </dgm:pt>
    <dgm:pt modelId="{239DE3F0-CE1C-43DC-B8CB-60F3C3A7F041}" type="sibTrans" cxnId="{F9037684-4D11-4630-BDA1-1A6D24C7C1E7}">
      <dgm:prSet/>
      <dgm:spPr/>
      <dgm:t>
        <a:bodyPr/>
        <a:lstStyle/>
        <a:p>
          <a:endParaRPr lang="ru-RU"/>
        </a:p>
      </dgm:t>
    </dgm:pt>
    <dgm:pt modelId="{816EF5CD-03C3-44BE-AA3E-1BC4FBF35EB6}">
      <dgm:prSet phldrT="[Текст]"/>
      <dgm:spPr/>
      <dgm:t>
        <a:bodyPr/>
        <a:lstStyle/>
        <a:p>
          <a:r>
            <a: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Дополнительные общеобразовательные общеразвивающие</a:t>
          </a:r>
          <a:endParaRPr lang="ru-RU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EC2C18B-BA69-4E96-B8AC-BDDA1A43B845}" type="parTrans" cxnId="{B7C2860A-2985-4741-A2B8-35D340C44104}">
      <dgm:prSet/>
      <dgm:spPr/>
      <dgm:t>
        <a:bodyPr/>
        <a:lstStyle/>
        <a:p>
          <a:endParaRPr lang="ru-RU"/>
        </a:p>
      </dgm:t>
    </dgm:pt>
    <dgm:pt modelId="{70780C28-9006-46FD-8257-74BCA88C856A}" type="sibTrans" cxnId="{B7C2860A-2985-4741-A2B8-35D340C44104}">
      <dgm:prSet/>
      <dgm:spPr/>
      <dgm:t>
        <a:bodyPr/>
        <a:lstStyle/>
        <a:p>
          <a:endParaRPr lang="ru-RU"/>
        </a:p>
      </dgm:t>
    </dgm:pt>
    <dgm:pt modelId="{D4A98493-6E11-4BB1-8540-CB5DAF603572}" type="pres">
      <dgm:prSet presAssocID="{1F6D8DC4-2216-41BF-ADB1-F4748F93E8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BEE0A-50C3-4C3F-BE76-F4CFB35FDCEB}" type="pres">
      <dgm:prSet presAssocID="{7A5D515D-2F6A-45CE-8534-F012E3EB8B25}" presName="node" presStyleLbl="node1" presStyleIdx="0" presStyleCnt="4" custScaleX="210917" custScaleY="71789" custLinFactNeighborX="109" custLinFactNeighborY="-29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F4CA1-7403-41AB-B00F-3D8ACC49E6EF}" type="pres">
      <dgm:prSet presAssocID="{58DC7701-D7C3-4084-9550-15868478FE04}" presName="sibTrans" presStyleCnt="0"/>
      <dgm:spPr/>
    </dgm:pt>
    <dgm:pt modelId="{CFA96F35-934E-47FA-BABE-A5D3B14E8210}" type="pres">
      <dgm:prSet presAssocID="{47EB6096-6994-410D-B538-82EFB39C3EA8}" presName="node" presStyleLbl="node1" presStyleIdx="1" presStyleCnt="4" custScaleY="68343" custLinFactNeighborX="-18438" custLinFactNeighborY="-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9F7AE-300B-4EF7-9493-1125EE813E33}" type="pres">
      <dgm:prSet presAssocID="{C8F69835-67A2-43D8-B27B-D7A785AE0FD7}" presName="sibTrans" presStyleCnt="0"/>
      <dgm:spPr/>
    </dgm:pt>
    <dgm:pt modelId="{13A25D02-F31D-4712-A251-41B414ED0D8A}" type="pres">
      <dgm:prSet presAssocID="{7FA9D129-9A16-434B-988D-015D0D8F3451}" presName="node" presStyleLbl="node1" presStyleIdx="2" presStyleCnt="4" custScaleY="66511" custLinFactNeighborX="9977" custLinFactNeighborY="-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8A12B-A701-4009-9FF0-DDE7AF4756C0}" type="pres">
      <dgm:prSet presAssocID="{239DE3F0-CE1C-43DC-B8CB-60F3C3A7F041}" presName="sibTrans" presStyleCnt="0"/>
      <dgm:spPr/>
    </dgm:pt>
    <dgm:pt modelId="{CEA7CB0A-444F-4364-A94B-B6457D5F9714}" type="pres">
      <dgm:prSet presAssocID="{816EF5CD-03C3-44BE-AA3E-1BC4FBF35EB6}" presName="node" presStyleLbl="node1" presStyleIdx="3" presStyleCnt="4" custScaleX="178453" custScaleY="80315" custLinFactNeighborX="-17" custLinFactNeighborY="21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806BA4-A2AB-4515-A94A-2FEB70409BAA}" type="presOf" srcId="{1F6D8DC4-2216-41BF-ADB1-F4748F93E84E}" destId="{D4A98493-6E11-4BB1-8540-CB5DAF603572}" srcOrd="0" destOrd="0" presId="urn:microsoft.com/office/officeart/2005/8/layout/default#2"/>
    <dgm:cxn modelId="{3E1BC1DA-01A2-4D96-8858-4D681985226A}" srcId="{1F6D8DC4-2216-41BF-ADB1-F4748F93E84E}" destId="{47EB6096-6994-410D-B538-82EFB39C3EA8}" srcOrd="1" destOrd="0" parTransId="{AB8B16DF-0EE1-417D-8561-A746102DD829}" sibTransId="{C8F69835-67A2-43D8-B27B-D7A785AE0FD7}"/>
    <dgm:cxn modelId="{E0CA2558-65B5-451E-8AA8-64079DDEFCB0}" srcId="{1F6D8DC4-2216-41BF-ADB1-F4748F93E84E}" destId="{7A5D515D-2F6A-45CE-8534-F012E3EB8B25}" srcOrd="0" destOrd="0" parTransId="{33F49FCC-2736-4F30-BD02-2A7265764252}" sibTransId="{58DC7701-D7C3-4084-9550-15868478FE04}"/>
    <dgm:cxn modelId="{5C6225E4-D948-43EA-88F5-EDFA00784901}" type="presOf" srcId="{7A5D515D-2F6A-45CE-8534-F012E3EB8B25}" destId="{DA4BEE0A-50C3-4C3F-BE76-F4CFB35FDCEB}" srcOrd="0" destOrd="0" presId="urn:microsoft.com/office/officeart/2005/8/layout/default#2"/>
    <dgm:cxn modelId="{F9037684-4D11-4630-BDA1-1A6D24C7C1E7}" srcId="{1F6D8DC4-2216-41BF-ADB1-F4748F93E84E}" destId="{7FA9D129-9A16-434B-988D-015D0D8F3451}" srcOrd="2" destOrd="0" parTransId="{AE7E07E9-EC2B-4CCB-9A6D-2A9B2C40C00C}" sibTransId="{239DE3F0-CE1C-43DC-B8CB-60F3C3A7F041}"/>
    <dgm:cxn modelId="{B9C15421-E332-40E2-AC36-AA7983EF28AF}" type="presOf" srcId="{7FA9D129-9A16-434B-988D-015D0D8F3451}" destId="{13A25D02-F31D-4712-A251-41B414ED0D8A}" srcOrd="0" destOrd="0" presId="urn:microsoft.com/office/officeart/2005/8/layout/default#2"/>
    <dgm:cxn modelId="{B7C2860A-2985-4741-A2B8-35D340C44104}" srcId="{1F6D8DC4-2216-41BF-ADB1-F4748F93E84E}" destId="{816EF5CD-03C3-44BE-AA3E-1BC4FBF35EB6}" srcOrd="3" destOrd="0" parTransId="{7EC2C18B-BA69-4E96-B8AC-BDDA1A43B845}" sibTransId="{70780C28-9006-46FD-8257-74BCA88C856A}"/>
    <dgm:cxn modelId="{A89D785E-05FC-44BF-B636-D450E3B24B6A}" type="presOf" srcId="{47EB6096-6994-410D-B538-82EFB39C3EA8}" destId="{CFA96F35-934E-47FA-BABE-A5D3B14E8210}" srcOrd="0" destOrd="0" presId="urn:microsoft.com/office/officeart/2005/8/layout/default#2"/>
    <dgm:cxn modelId="{9BA7CEDD-4E31-409F-BBC6-CD8860F3AE20}" type="presOf" srcId="{816EF5CD-03C3-44BE-AA3E-1BC4FBF35EB6}" destId="{CEA7CB0A-444F-4364-A94B-B6457D5F9714}" srcOrd="0" destOrd="0" presId="urn:microsoft.com/office/officeart/2005/8/layout/default#2"/>
    <dgm:cxn modelId="{716C423C-0627-4DD3-B2C7-0AD462C6EC3A}" type="presParOf" srcId="{D4A98493-6E11-4BB1-8540-CB5DAF603572}" destId="{DA4BEE0A-50C3-4C3F-BE76-F4CFB35FDCEB}" srcOrd="0" destOrd="0" presId="urn:microsoft.com/office/officeart/2005/8/layout/default#2"/>
    <dgm:cxn modelId="{60DC158C-2380-4DE0-A3FD-4D4B972BF6B3}" type="presParOf" srcId="{D4A98493-6E11-4BB1-8540-CB5DAF603572}" destId="{399F4CA1-7403-41AB-B00F-3D8ACC49E6EF}" srcOrd="1" destOrd="0" presId="urn:microsoft.com/office/officeart/2005/8/layout/default#2"/>
    <dgm:cxn modelId="{83CC01F7-C5B8-4113-8511-C297CAD7AE67}" type="presParOf" srcId="{D4A98493-6E11-4BB1-8540-CB5DAF603572}" destId="{CFA96F35-934E-47FA-BABE-A5D3B14E8210}" srcOrd="2" destOrd="0" presId="urn:microsoft.com/office/officeart/2005/8/layout/default#2"/>
    <dgm:cxn modelId="{ABE7F5D2-7255-4F6B-95BB-7F47E2D691FC}" type="presParOf" srcId="{D4A98493-6E11-4BB1-8540-CB5DAF603572}" destId="{1359F7AE-300B-4EF7-9493-1125EE813E33}" srcOrd="3" destOrd="0" presId="urn:microsoft.com/office/officeart/2005/8/layout/default#2"/>
    <dgm:cxn modelId="{85CCE971-0985-4367-AC15-030A3975CF47}" type="presParOf" srcId="{D4A98493-6E11-4BB1-8540-CB5DAF603572}" destId="{13A25D02-F31D-4712-A251-41B414ED0D8A}" srcOrd="4" destOrd="0" presId="urn:microsoft.com/office/officeart/2005/8/layout/default#2"/>
    <dgm:cxn modelId="{125A0524-903A-45D2-8E63-93D332C0BE73}" type="presParOf" srcId="{D4A98493-6E11-4BB1-8540-CB5DAF603572}" destId="{EE98A12B-A701-4009-9FF0-DDE7AF4756C0}" srcOrd="5" destOrd="0" presId="urn:microsoft.com/office/officeart/2005/8/layout/default#2"/>
    <dgm:cxn modelId="{80E4E641-7E00-4E98-80CF-BCA4CAB96A6D}" type="presParOf" srcId="{D4A98493-6E11-4BB1-8540-CB5DAF603572}" destId="{CEA7CB0A-444F-4364-A94B-B6457D5F971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159482"/>
            <a:ext cx="3888431" cy="828091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Краткосрочная досуговая программа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011A62BC-0746-4FFD-822C-99A8E76147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08004" y="1095586"/>
            <a:ext cx="4392487" cy="3888432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образовательная программа, ограниченная сроком реализации не более четырех месяцев и объемом не менее 8 академических часов. </a:t>
            </a: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Разрабатывается и реализуется педагогом дополнительного образования,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педагогом-организатором.</a:t>
            </a: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краткосрочным дополнительным общеобразовательным программам относятся  программы, реализуемые в каникулярный период, в течение небольшого срока (например,  лагерная смена); программы подготовки школьных команд и отдельных участников  к физкультурно-спортивным мероприятиям; программы подготовки волонтеров; программы подготовки и проведения физкультурно-спортивных мероприятий (Положения, Регламенты)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 descr="U-DOvHoaiy8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4528" r="14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23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159483"/>
            <a:ext cx="3888431" cy="75608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Длительная досуговая программа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011A62BC-0746-4FFD-822C-99A8E76147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52019" y="1203598"/>
            <a:ext cx="4248471" cy="3600399"/>
          </a:xfrm>
        </p:spPr>
        <p:txBody>
          <a:bodyPr/>
          <a:lstStyle/>
          <a:p>
            <a:pPr algn="just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образовательная программа досуговой деятельности, разрабатывается педагогом дополнительного образования, педагогом-организатором со сроком реализации не менее 1 года.</a:t>
            </a: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длительным досуговым программам относятся программы подготовки и проведения мероприятий согласно перспективному плану физкультурно-спортивных и социально-значимых мероприятий; программы работы волонтеров, наставников и 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тьюторов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а также разработка и реализация инновационных образовательных проектов.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 descr="F:\ШСК\на сайт 6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29136" r="29136"/>
          <a:stretch>
            <a:fillRect/>
          </a:stretch>
        </p:blipFill>
        <p:spPr bwMode="auto">
          <a:xfrm>
            <a:off x="1331640" y="0"/>
            <a:ext cx="321926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3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69954" y="1491630"/>
            <a:ext cx="4572000" cy="1332149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Многообразие видов программ как необходимый ресурс дополнительного образования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623517" y="3219823"/>
            <a:ext cx="4468965" cy="1692187"/>
          </a:xfrm>
        </p:spPr>
        <p:txBody>
          <a:bodyPr>
            <a:normAutofit fontScale="92500"/>
          </a:bodyPr>
          <a:lstStyle/>
          <a:p>
            <a:pPr algn="r"/>
            <a:r>
              <a:rPr lang="ru-RU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Петрова Наталия Евгеньевна</a:t>
            </a: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дополнительного образования, </a:t>
            </a:r>
            <a: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заведующий </a:t>
            </a:r>
            <a:r>
              <a:rPr lang="ru-RU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ОДОДиВ</a:t>
            </a: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ФСН / ШСК  «Сириус» </a:t>
            </a:r>
            <a: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ГБОУ школы</a:t>
            </a:r>
            <a: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№234 Адмиралтейского района Санкт-Петербурга</a:t>
            </a: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Георгиевский Денис Александрович</a:t>
            </a: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дополнительного образования ШСК «Лидер» </a:t>
            </a:r>
            <a: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ГБОУ СОШ №89 Калининского района Санкт-Петербурга</a:t>
            </a:r>
            <a:endParaRPr lang="ru-RU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1295636" y="0"/>
            <a:ext cx="3219260" cy="5143500"/>
          </a:xfrm>
        </p:spPr>
      </p:pic>
      <p:sp>
        <p:nvSpPr>
          <p:cNvPr id="7" name="Прямоугольник 6"/>
          <p:cNvSpPr/>
          <p:nvPr/>
        </p:nvSpPr>
        <p:spPr>
          <a:xfrm>
            <a:off x="1295636" y="-56542"/>
            <a:ext cx="3276364" cy="5256584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569953" y="365696"/>
            <a:ext cx="4572001" cy="735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Санкт-Петербургский учебно-методический семинар</a:t>
            </a:r>
            <a:br>
              <a:rPr lang="ru-RU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«Детско-юношеский спорт: потенциал развития»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Основания проектирования программ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707654"/>
            <a:ext cx="6983993" cy="26569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Закон Российской Федерации от 29.12.2012 № 273-ФЗ «Об образовании в Российской Федерации» (ст.27 п.2, ст. 84)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Распоряжение Комитета по образованию Правительства Санкт-Петербурга от 01.03.2017 № 617-р «Об утверждении Методических рекомендаций по проектированию дополнительных общеразвивающих программ в государственных образовательных организациях Санкт-Петербурга, находящихся в ведении Комитета по образованию»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Письмо Комитета по образованию Санкт-Петербурга от 24.03.2014 №03-20-1103/19-0-0 «Рекомендации по составлению Положения о творческом мероприятии с детьми (конкурс, фестиваль, выставка и т.п.) в системе дополнительного образования детей Санкт-Петербурга»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612068"/>
          </a:xfrm>
        </p:spPr>
        <p:txBody>
          <a:bodyPr/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Классификация программ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1291216"/>
              </p:ext>
            </p:extLst>
          </p:nvPr>
        </p:nvGraphicFramePr>
        <p:xfrm>
          <a:off x="1692275" y="1059583"/>
          <a:ext cx="313175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8" name="Рисунок 7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948469124"/>
              </p:ext>
            </p:extLst>
          </p:nvPr>
        </p:nvGraphicFramePr>
        <p:xfrm>
          <a:off x="4968045" y="1131590"/>
          <a:ext cx="4175956" cy="385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2303748" y="2067694"/>
            <a:ext cx="22573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959932" y="2067694"/>
            <a:ext cx="22573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60132" y="1995686"/>
            <a:ext cx="22573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100392" y="2031690"/>
            <a:ext cx="22573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948264" y="2031690"/>
            <a:ext cx="216024" cy="1836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95487"/>
            <a:ext cx="3888431" cy="5400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Комплексная программа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572000" y="843558"/>
            <a:ext cx="4572000" cy="42999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 совокупность самостоятельных образовательных программ, объединенных по определенному принципу, и направленных на решение общих целей и задач. </a:t>
            </a:r>
          </a:p>
          <a:p>
            <a:pPr algn="just"/>
            <a:r>
              <a:rPr lang="ru-RU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Комплексная программа, соединяет отдельные области, направления, виды деятельности, процессы в единое целое. </a:t>
            </a:r>
          </a:p>
          <a:p>
            <a:pPr algn="just"/>
            <a:endParaRPr lang="ru-RU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Например, программа подготовки к тестированию ВФСК «ГТО» включает подготовку по таким видам спорта, как легкая атлетика, плавание, лыжный спорт, гиревой спорт, метание, спортивная стрельба, спортивный туризм и т.д. </a:t>
            </a:r>
          </a:p>
          <a:p>
            <a:pPr algn="just"/>
            <a:endParaRPr lang="ru-RU" sz="15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Программа реализуется несколькими педагогами дополнительного образования по определенному расписанию, в том числе в рамках сетевого взаимодействия.  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/>
          <a:srcRect l="18704" r="187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1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7474"/>
            <a:ext cx="3888431" cy="43204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Модульная программа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644008" y="591530"/>
            <a:ext cx="4428492" cy="455197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образовательная программа, построенная на модульном принципе представления содержания и построения учебных планов, включающая в себя относительно самостоятельные дидактические единицы (части образовательной программы) –модули, позволяющие увеличить ее гибкость, вариативность.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Модульность, как и разноуровневость, позволяет более вариативно организовывать образовательный процесс, оперативно подстраиваясь под интересы и способности обучающихся. </a:t>
            </a:r>
          </a:p>
          <a:p>
            <a:pPr algn="just"/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Примером успешной реализации данной модели является организация дистанционного прохождения этапов Открытой интерактивной игры «Мой город – Санкт-Петербург» и Первых Всероссийских игр по ориентированию «Точный азимут».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 descr="uo9R_ELCLu8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8272" r="8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7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"/>
            <a:ext cx="4427984" cy="109558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Дополнительная общеобразовательная общеразвивающая программа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828084" y="1231869"/>
            <a:ext cx="4248472" cy="3867894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это основной документ педагога дополнительного образования по которому он ведет свою педагогическую деятельность.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Программы разрабатываются педагогами дополнительного образования в соответствии с  Распоряжением Комитета по образованию Правительства Санкт-Петербурга от 01.03.2017 №617-р «Об утверждении Методических рекомендаций по проектированию дополнительных общеразвивающих программ в государственных образовательных организациях Санкт-Петербурга, находящихся в ведении Комитета по образованию» и реализуются в соответствии с Распоряжением Комитета по образованию Правительства Санкт-Петербурга №1406-р от 10.05.2016 «Об утверждении отраслевых технологических регламентов оказания государственных услуг в сфере образования»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4DAFEBCD-82C3-4CC4-9DEE-47424C70F8B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2463738"/>
          </a:xfrm>
        </p:spPr>
      </p:sp>
      <p:pic>
        <p:nvPicPr>
          <p:cNvPr id="11" name="Picture 13" descr="F:\ШСК\ша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0"/>
            <a:ext cx="3429001" cy="2571750"/>
          </a:xfrm>
          <a:prstGeom prst="rect">
            <a:avLst/>
          </a:prstGeom>
          <a:noFill/>
        </p:spPr>
      </p:pic>
      <p:pic>
        <p:nvPicPr>
          <p:cNvPr id="37892" name="Picture 4" descr="https://sun9-50.userapi.com/impf/P1cJ3_caX8l7AaDly7q3rqMpnlJ404atr9YDXw/yA7e8VotuTU.jpg?size=1280x960&amp;quality=96&amp;sign=e030a120096119a524f06d4695e426b9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571750"/>
            <a:ext cx="3429000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048" y="87474"/>
            <a:ext cx="4572000" cy="9875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Дополнительная общеобразовательная общеразвивающая программа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673806" y="1197991"/>
            <a:ext cx="4356484" cy="37397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5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Формы реализации:</a:t>
            </a:r>
          </a:p>
          <a:p>
            <a:pPr algn="just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самостоятельно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посредством сетевых форм</a:t>
            </a:r>
          </a:p>
          <a:p>
            <a:pPr algn="ctr"/>
            <a:r>
              <a:rPr lang="ru-RU" sz="15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Образовательные технологии: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очное обучение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дистанционные образовательные технологии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электронное обучение</a:t>
            </a:r>
          </a:p>
          <a:p>
            <a:pPr algn="ctr"/>
            <a:r>
              <a:rPr lang="ru-RU" sz="15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Виды занятий: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аудиторные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внеаудиторные (самостоятельные)</a:t>
            </a:r>
          </a:p>
          <a:p>
            <a:pPr algn="ctr"/>
            <a:r>
              <a:rPr lang="ru-RU" sz="15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Формы занятий: </a:t>
            </a:r>
          </a:p>
          <a:p>
            <a:pPr algn="just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групповые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индивидуальные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группы переменного состава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работе учебных групп, при наличии условий, могут участвовать совместно с несовершеннолетними учащимися их родители (законные представители) без включения в основной состав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https://sun9-67.userapi.com/impf/VPTjP5hHcOfyn1ihQDXfNYoyPitezzOkl39gwA/QJtNf6ifFAg.jpg?size=810x1080&amp;quality=96&amp;sign=059c7f0d84a03620330a5d74a92c67c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9692" y="2071159"/>
            <a:ext cx="2304256" cy="3072341"/>
          </a:xfrm>
          <a:prstGeom prst="rect">
            <a:avLst/>
          </a:prstGeom>
          <a:noFill/>
        </p:spPr>
      </p:pic>
      <p:pic>
        <p:nvPicPr>
          <p:cNvPr id="9218" name="Picture 2" descr="https://sun9-30.userapi.com/impf/5qXRl8EjPUg704HDQv4yTaP8ZqhSeZSkBPDeWg/laW5c7Ysk7s.jpg?size=810x1080&amp;quality=96&amp;sign=b244468a7471c229e1af7fc3ca955fdf&amp;type=album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/>
          <a:srcRect t="23391" b="23391"/>
          <a:stretch>
            <a:fillRect/>
          </a:stretch>
        </p:blipFill>
        <p:spPr bwMode="auto">
          <a:xfrm>
            <a:off x="1352550" y="0"/>
            <a:ext cx="3219450" cy="228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5"/>
          </p:nvPr>
        </p:nvSpPr>
        <p:spPr>
          <a:xfrm>
            <a:off x="4608004" y="1455627"/>
            <a:ext cx="4392489" cy="345638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Основная номенклатура документов к ДООП: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Государственное задание 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План-факт комплектования ОДОДиВ (ШСК)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Рабочая программа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Календарно-тематический план (Параграф)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Учебный план к каждой программе (сайт ОО)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Календарный график к каждой программе (сайт ОО)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Экспертное заключение об уровне профессиональной деятельности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08004" y="144015"/>
            <a:ext cx="4535996" cy="9875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Дополнительная общеобразовательная общеразвивающая программа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8914" name="Picture 2" descr="https://sun9-8.userapi.com/impf/mk0IBQqIJmoC1sjP0FTPmlGwasugmnn-2yXUTg/YvEL0r3HZbQ.jpg?size=720x1080&amp;quality=95&amp;sign=8bd0532064a46d8b64f239cc8fd6749d&amp;type=album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/>
          <a:srcRect l="3056" r="30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12769</TotalTime>
  <Words>388</Words>
  <Application>Microsoft Office PowerPoint</Application>
  <PresentationFormat>Экран (16:9)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Тема Office</vt:lpstr>
      <vt:lpstr>Презентация PowerPoint</vt:lpstr>
      <vt:lpstr>Многообразие видов программ как необходимый ресурс дополнительного образования</vt:lpstr>
      <vt:lpstr>Основания проектирования программ</vt:lpstr>
      <vt:lpstr>Классификация программ</vt:lpstr>
      <vt:lpstr>Комплексная программа</vt:lpstr>
      <vt:lpstr>Модульная программа</vt:lpstr>
      <vt:lpstr>Дополнительная общеобразовательная общеразвивающая программа</vt:lpstr>
      <vt:lpstr>Дополнительная общеобразовательная общеразвивающая программа</vt:lpstr>
      <vt:lpstr>Дополнительная общеобразовательная общеразвивающая программа</vt:lpstr>
      <vt:lpstr>Краткосрочная досуговая программа</vt:lpstr>
      <vt:lpstr>Длительная досуговая программа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Пользователь Windows</cp:lastModifiedBy>
  <cp:revision>335</cp:revision>
  <cp:lastPrinted>2017-03-30T08:39:18Z</cp:lastPrinted>
  <dcterms:created xsi:type="dcterms:W3CDTF">2017-03-23T13:26:11Z</dcterms:created>
  <dcterms:modified xsi:type="dcterms:W3CDTF">2022-03-18T11:26:10Z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