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Default Extension="bin" ContentType="application/vnd.openxmlformats-officedocument.oleObject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20"/>
  </p:notesMasterIdLst>
  <p:handoutMasterIdLst>
    <p:handoutMasterId r:id="rId21"/>
  </p:handoutMasterIdLst>
  <p:sldIdLst>
    <p:sldId id="312" r:id="rId4"/>
    <p:sldId id="314" r:id="rId5"/>
    <p:sldId id="320" r:id="rId6"/>
    <p:sldId id="329" r:id="rId7"/>
    <p:sldId id="327" r:id="rId8"/>
    <p:sldId id="331" r:id="rId9"/>
    <p:sldId id="330" r:id="rId10"/>
    <p:sldId id="326" r:id="rId11"/>
    <p:sldId id="332" r:id="rId12"/>
    <p:sldId id="335" r:id="rId13"/>
    <p:sldId id="333" r:id="rId14"/>
    <p:sldId id="334" r:id="rId15"/>
    <p:sldId id="324" r:id="rId16"/>
    <p:sldId id="338" r:id="rId17"/>
    <p:sldId id="336" r:id="rId18"/>
    <p:sldId id="319" r:id="rId19"/>
  </p:sldIdLst>
  <p:sldSz cx="9144000" cy="5143500" type="screen16x9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779">
          <p15:clr>
            <a:srgbClr val="A4A3A4"/>
          </p15:clr>
        </p15:guide>
        <p15:guide id="2" pos="28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26F21"/>
    <a:srgbClr val="00B09B"/>
    <a:srgbClr val="01BFF1"/>
    <a:srgbClr val="00A1DD"/>
    <a:srgbClr val="00C1F4"/>
    <a:srgbClr val="FCAE17"/>
    <a:srgbClr val="0073F2"/>
    <a:srgbClr val="0072DF"/>
    <a:srgbClr val="003E81"/>
    <a:srgbClr val="28466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17" autoAdjust="0"/>
    <p:restoredTop sz="96395" autoAdjust="0"/>
  </p:normalViewPr>
  <p:slideViewPr>
    <p:cSldViewPr showGuides="1">
      <p:cViewPr>
        <p:scale>
          <a:sx n="136" d="100"/>
          <a:sy n="136" d="100"/>
        </p:scale>
        <p:origin x="-1170" y="-402"/>
      </p:cViewPr>
      <p:guideLst>
        <p:guide orient="horz" pos="1779"/>
        <p:guide pos="2857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3" d="100"/>
          <a:sy n="53" d="100"/>
        </p:scale>
        <p:origin x="-2574" y="-84"/>
      </p:cViewPr>
      <p:guideLst>
        <p:guide orient="horz" pos="3110"/>
        <p:guide pos="2141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585E29-0EEC-4EDE-B7A6-AE33B121E2FF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E8E76D0-21D1-4078-A0D8-767FCEA9D5A0}">
      <dgm:prSet phldrT="[Текст]" custT="1"/>
      <dgm:spPr/>
      <dgm:t>
        <a:bodyPr/>
        <a:lstStyle/>
        <a:p>
          <a:r>
            <a:rPr lang="ru-RU" sz="1500" dirty="0" smtClean="0"/>
            <a:t>школа-гимназия с углублённым изучением математики</a:t>
          </a:r>
          <a:endParaRPr lang="ru-RU" sz="1500" dirty="0"/>
        </a:p>
      </dgm:t>
    </dgm:pt>
    <dgm:pt modelId="{F579D816-C92F-4AE2-868C-88E990882064}" type="parTrans" cxnId="{C53E60EF-3ABF-4317-9102-86231A387B61}">
      <dgm:prSet/>
      <dgm:spPr/>
      <dgm:t>
        <a:bodyPr/>
        <a:lstStyle/>
        <a:p>
          <a:endParaRPr lang="ru-RU"/>
        </a:p>
      </dgm:t>
    </dgm:pt>
    <dgm:pt modelId="{DDD356D2-AB0E-42A4-8742-18C042906128}" type="sibTrans" cxnId="{C53E60EF-3ABF-4317-9102-86231A387B61}">
      <dgm:prSet/>
      <dgm:spPr/>
      <dgm:t>
        <a:bodyPr/>
        <a:lstStyle/>
        <a:p>
          <a:endParaRPr lang="ru-RU"/>
        </a:p>
      </dgm:t>
    </dgm:pt>
    <dgm:pt modelId="{346871A1-EF6E-49FA-A773-09E6E41359AE}">
      <dgm:prSet custT="1"/>
      <dgm:spPr/>
      <dgm:t>
        <a:bodyPr/>
        <a:lstStyle/>
        <a:p>
          <a:r>
            <a:rPr lang="ru-RU" sz="1500" dirty="0" smtClean="0"/>
            <a:t>Школа (1958)</a:t>
          </a:r>
        </a:p>
      </dgm:t>
    </dgm:pt>
    <dgm:pt modelId="{46939B8E-0295-40F8-852A-07C1661C9BDB}" type="parTrans" cxnId="{B40648CA-C65E-4887-9788-EDC5221A7FCC}">
      <dgm:prSet/>
      <dgm:spPr/>
      <dgm:t>
        <a:bodyPr/>
        <a:lstStyle/>
        <a:p>
          <a:endParaRPr lang="ru-RU"/>
        </a:p>
      </dgm:t>
    </dgm:pt>
    <dgm:pt modelId="{8EE9B4F8-2927-4B07-A3EF-6100FA8A4EA6}" type="sibTrans" cxnId="{B40648CA-C65E-4887-9788-EDC5221A7FCC}">
      <dgm:prSet/>
      <dgm:spPr/>
      <dgm:t>
        <a:bodyPr/>
        <a:lstStyle/>
        <a:p>
          <a:endParaRPr lang="ru-RU"/>
        </a:p>
      </dgm:t>
    </dgm:pt>
    <dgm:pt modelId="{DC323EB5-0BD4-446C-9B02-4ED7CF469E28}">
      <dgm:prSet custT="1"/>
      <dgm:spPr/>
      <dgm:t>
        <a:bodyPr/>
        <a:lstStyle/>
        <a:p>
          <a:r>
            <a:rPr lang="ru-RU" sz="1500" dirty="0" smtClean="0"/>
            <a:t>гимназия (2001)</a:t>
          </a:r>
        </a:p>
      </dgm:t>
    </dgm:pt>
    <dgm:pt modelId="{3E2A331C-8C55-4252-9A91-F744C0F7F19F}" type="parTrans" cxnId="{A4D9D0C2-8398-4F86-A5FD-51634B2C7738}">
      <dgm:prSet/>
      <dgm:spPr/>
      <dgm:t>
        <a:bodyPr/>
        <a:lstStyle/>
        <a:p>
          <a:endParaRPr lang="ru-RU"/>
        </a:p>
      </dgm:t>
    </dgm:pt>
    <dgm:pt modelId="{EFEE7BEA-DF81-4F3A-A005-5A931397D390}" type="sibTrans" cxnId="{A4D9D0C2-8398-4F86-A5FD-51634B2C7738}">
      <dgm:prSet/>
      <dgm:spPr/>
      <dgm:t>
        <a:bodyPr/>
        <a:lstStyle/>
        <a:p>
          <a:endParaRPr lang="ru-RU"/>
        </a:p>
      </dgm:t>
    </dgm:pt>
    <dgm:pt modelId="{0E3FE6D7-C17F-472C-B9BA-66D7FA38C6B0}" type="pres">
      <dgm:prSet presAssocID="{E5585E29-0EEC-4EDE-B7A6-AE33B121E2FF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D6BAF102-B79D-4609-BC13-96881A01C92D}" type="pres">
      <dgm:prSet presAssocID="{346871A1-EF6E-49FA-A773-09E6E41359AE}" presName="parenttextcomposite" presStyleCnt="0"/>
      <dgm:spPr/>
    </dgm:pt>
    <dgm:pt modelId="{CB32801F-2C2D-4930-9741-F030E539E8A1}" type="pres">
      <dgm:prSet presAssocID="{346871A1-EF6E-49FA-A773-09E6E41359AE}" presName="parenttext" presStyleLbl="revTx" presStyleIdx="0" presStyleCnt="3" custLinFactNeighborX="183" custLinFactNeighborY="-4077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AEB4EF-B5AB-4944-9538-0DFDCEA931EC}" type="pres">
      <dgm:prSet presAssocID="{346871A1-EF6E-49FA-A773-09E6E41359AE}" presName="parallelogramComposite" presStyleCnt="0"/>
      <dgm:spPr/>
    </dgm:pt>
    <dgm:pt modelId="{E3BE6D99-D36E-4159-872F-52F7985107CA}" type="pres">
      <dgm:prSet presAssocID="{346871A1-EF6E-49FA-A773-09E6E41359AE}" presName="parallelogram1" presStyleLbl="alignNode1" presStyleIdx="0" presStyleCnt="21"/>
      <dgm:spPr/>
    </dgm:pt>
    <dgm:pt modelId="{58008D11-EB98-4338-8504-DA2DA45B576C}" type="pres">
      <dgm:prSet presAssocID="{346871A1-EF6E-49FA-A773-09E6E41359AE}" presName="parallelogram2" presStyleLbl="alignNode1" presStyleIdx="1" presStyleCnt="21"/>
      <dgm:spPr/>
    </dgm:pt>
    <dgm:pt modelId="{A1FD5F0C-A803-4D46-B048-44719039FF07}" type="pres">
      <dgm:prSet presAssocID="{346871A1-EF6E-49FA-A773-09E6E41359AE}" presName="parallelogram3" presStyleLbl="alignNode1" presStyleIdx="2" presStyleCnt="21"/>
      <dgm:spPr/>
    </dgm:pt>
    <dgm:pt modelId="{C410C3DC-50C3-4AC8-9AA1-93EF4D96887E}" type="pres">
      <dgm:prSet presAssocID="{346871A1-EF6E-49FA-A773-09E6E41359AE}" presName="parallelogram4" presStyleLbl="alignNode1" presStyleIdx="3" presStyleCnt="21"/>
      <dgm:spPr/>
    </dgm:pt>
    <dgm:pt modelId="{D2215C20-6159-45AE-A9E3-2721E280A129}" type="pres">
      <dgm:prSet presAssocID="{346871A1-EF6E-49FA-A773-09E6E41359AE}" presName="parallelogram5" presStyleLbl="alignNode1" presStyleIdx="4" presStyleCnt="21"/>
      <dgm:spPr/>
    </dgm:pt>
    <dgm:pt modelId="{DBEE12E9-A8F1-4500-9DD7-6431082A9DC0}" type="pres">
      <dgm:prSet presAssocID="{346871A1-EF6E-49FA-A773-09E6E41359AE}" presName="parallelogram6" presStyleLbl="alignNode1" presStyleIdx="5" presStyleCnt="21"/>
      <dgm:spPr/>
    </dgm:pt>
    <dgm:pt modelId="{A945D92B-9B5D-4551-8AA5-1DDF18DBDF98}" type="pres">
      <dgm:prSet presAssocID="{346871A1-EF6E-49FA-A773-09E6E41359AE}" presName="parallelogram7" presStyleLbl="alignNode1" presStyleIdx="6" presStyleCnt="21"/>
      <dgm:spPr/>
    </dgm:pt>
    <dgm:pt modelId="{2A86452D-9AC9-48E9-A264-92D50A27811C}" type="pres">
      <dgm:prSet presAssocID="{8EE9B4F8-2927-4B07-A3EF-6100FA8A4EA6}" presName="sibTrans" presStyleCnt="0"/>
      <dgm:spPr/>
    </dgm:pt>
    <dgm:pt modelId="{9AF3CACB-8CCB-47BC-82E2-CC8C9BA714C9}" type="pres">
      <dgm:prSet presAssocID="{9E8E76D0-21D1-4078-A0D8-767FCEA9D5A0}" presName="parenttextcomposite" presStyleCnt="0"/>
      <dgm:spPr/>
    </dgm:pt>
    <dgm:pt modelId="{6EAD84C4-D8F4-47AE-B0E2-0D20991010B3}" type="pres">
      <dgm:prSet presAssocID="{9E8E76D0-21D1-4078-A0D8-767FCEA9D5A0}" presName="parenttext" presStyleLbl="revTx" presStyleIdx="1" presStyleCnt="3" custScaleY="197676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985A29-17E0-47EC-90C5-D629B49B5DFD}" type="pres">
      <dgm:prSet presAssocID="{9E8E76D0-21D1-4078-A0D8-767FCEA9D5A0}" presName="parallelogramComposite" presStyleCnt="0"/>
      <dgm:spPr/>
    </dgm:pt>
    <dgm:pt modelId="{07DAD616-D849-4022-AB09-47DC5C6DF1F1}" type="pres">
      <dgm:prSet presAssocID="{9E8E76D0-21D1-4078-A0D8-767FCEA9D5A0}" presName="parallelogram1" presStyleLbl="alignNode1" presStyleIdx="7" presStyleCnt="21"/>
      <dgm:spPr/>
    </dgm:pt>
    <dgm:pt modelId="{C4B28F46-199D-4334-9A6A-34173174E905}" type="pres">
      <dgm:prSet presAssocID="{9E8E76D0-21D1-4078-A0D8-767FCEA9D5A0}" presName="parallelogram2" presStyleLbl="alignNode1" presStyleIdx="8" presStyleCnt="21"/>
      <dgm:spPr/>
    </dgm:pt>
    <dgm:pt modelId="{35E0F66C-B327-40F7-8ECD-7EF9D7A9E2FC}" type="pres">
      <dgm:prSet presAssocID="{9E8E76D0-21D1-4078-A0D8-767FCEA9D5A0}" presName="parallelogram3" presStyleLbl="alignNode1" presStyleIdx="9" presStyleCnt="21"/>
      <dgm:spPr/>
    </dgm:pt>
    <dgm:pt modelId="{F04430B9-39AC-4302-9B82-E36FA005C0AB}" type="pres">
      <dgm:prSet presAssocID="{9E8E76D0-21D1-4078-A0D8-767FCEA9D5A0}" presName="parallelogram4" presStyleLbl="alignNode1" presStyleIdx="10" presStyleCnt="21"/>
      <dgm:spPr/>
    </dgm:pt>
    <dgm:pt modelId="{F8DA419E-DADC-4A18-BE37-837D5F2C8413}" type="pres">
      <dgm:prSet presAssocID="{9E8E76D0-21D1-4078-A0D8-767FCEA9D5A0}" presName="parallelogram5" presStyleLbl="alignNode1" presStyleIdx="11" presStyleCnt="21"/>
      <dgm:spPr/>
    </dgm:pt>
    <dgm:pt modelId="{23BC37B6-E7A2-4BBC-B183-8EF5DE4EFAF7}" type="pres">
      <dgm:prSet presAssocID="{9E8E76D0-21D1-4078-A0D8-767FCEA9D5A0}" presName="parallelogram6" presStyleLbl="alignNode1" presStyleIdx="12" presStyleCnt="21"/>
      <dgm:spPr/>
    </dgm:pt>
    <dgm:pt modelId="{EE99AAD2-EEFC-490B-934B-34637C0BD29F}" type="pres">
      <dgm:prSet presAssocID="{9E8E76D0-21D1-4078-A0D8-767FCEA9D5A0}" presName="parallelogram7" presStyleLbl="alignNode1" presStyleIdx="13" presStyleCnt="21"/>
      <dgm:spPr/>
    </dgm:pt>
    <dgm:pt modelId="{BEE759DF-D536-476E-8DD5-5D53B0EE02ED}" type="pres">
      <dgm:prSet presAssocID="{DDD356D2-AB0E-42A4-8742-18C042906128}" presName="sibTrans" presStyleCnt="0"/>
      <dgm:spPr/>
    </dgm:pt>
    <dgm:pt modelId="{073F75B0-FC12-47E5-9955-8DFB0E6DF97B}" type="pres">
      <dgm:prSet presAssocID="{DC323EB5-0BD4-446C-9B02-4ED7CF469E28}" presName="parenttextcomposite" presStyleCnt="0"/>
      <dgm:spPr/>
    </dgm:pt>
    <dgm:pt modelId="{B1031B2F-179B-4FAD-8EE6-F09BBB3C3932}" type="pres">
      <dgm:prSet presAssocID="{DC323EB5-0BD4-446C-9B02-4ED7CF469E28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1148F4-F32B-4D04-9AFB-FD12679C2B68}" type="pres">
      <dgm:prSet presAssocID="{DC323EB5-0BD4-446C-9B02-4ED7CF469E28}" presName="parallelogramComposite" presStyleCnt="0"/>
      <dgm:spPr/>
    </dgm:pt>
    <dgm:pt modelId="{DEC5C887-168B-4B44-9E36-D5FE504B292C}" type="pres">
      <dgm:prSet presAssocID="{DC323EB5-0BD4-446C-9B02-4ED7CF469E28}" presName="parallelogram1" presStyleLbl="alignNode1" presStyleIdx="14" presStyleCnt="21"/>
      <dgm:spPr/>
    </dgm:pt>
    <dgm:pt modelId="{41D21927-0BDB-4078-AD7A-75577D755A1C}" type="pres">
      <dgm:prSet presAssocID="{DC323EB5-0BD4-446C-9B02-4ED7CF469E28}" presName="parallelogram2" presStyleLbl="alignNode1" presStyleIdx="15" presStyleCnt="21"/>
      <dgm:spPr/>
    </dgm:pt>
    <dgm:pt modelId="{0136167D-6A98-44A5-BCD1-5874F980F544}" type="pres">
      <dgm:prSet presAssocID="{DC323EB5-0BD4-446C-9B02-4ED7CF469E28}" presName="parallelogram3" presStyleLbl="alignNode1" presStyleIdx="16" presStyleCnt="21"/>
      <dgm:spPr/>
    </dgm:pt>
    <dgm:pt modelId="{3F9F6F1F-422A-4462-865A-96B99D850E81}" type="pres">
      <dgm:prSet presAssocID="{DC323EB5-0BD4-446C-9B02-4ED7CF469E28}" presName="parallelogram4" presStyleLbl="alignNode1" presStyleIdx="17" presStyleCnt="21"/>
      <dgm:spPr/>
    </dgm:pt>
    <dgm:pt modelId="{EC36D88B-F1CA-449D-96CB-3762DA40FF67}" type="pres">
      <dgm:prSet presAssocID="{DC323EB5-0BD4-446C-9B02-4ED7CF469E28}" presName="parallelogram5" presStyleLbl="alignNode1" presStyleIdx="18" presStyleCnt="21"/>
      <dgm:spPr/>
    </dgm:pt>
    <dgm:pt modelId="{1CF708FC-37E0-4B9C-8B13-70DE1FD317E0}" type="pres">
      <dgm:prSet presAssocID="{DC323EB5-0BD4-446C-9B02-4ED7CF469E28}" presName="parallelogram6" presStyleLbl="alignNode1" presStyleIdx="19" presStyleCnt="21"/>
      <dgm:spPr/>
    </dgm:pt>
    <dgm:pt modelId="{20D19656-5EDA-4E1F-9880-46219F719551}" type="pres">
      <dgm:prSet presAssocID="{DC323EB5-0BD4-446C-9B02-4ED7CF469E28}" presName="parallelogram7" presStyleLbl="alignNode1" presStyleIdx="20" presStyleCnt="21"/>
      <dgm:spPr/>
    </dgm:pt>
  </dgm:ptLst>
  <dgm:cxnLst>
    <dgm:cxn modelId="{DE926F33-4736-46F7-9712-916EF8533D72}" type="presOf" srcId="{9E8E76D0-21D1-4078-A0D8-767FCEA9D5A0}" destId="{6EAD84C4-D8F4-47AE-B0E2-0D20991010B3}" srcOrd="0" destOrd="0" presId="urn:microsoft.com/office/officeart/2008/layout/VerticalAccentList"/>
    <dgm:cxn modelId="{C53E60EF-3ABF-4317-9102-86231A387B61}" srcId="{E5585E29-0EEC-4EDE-B7A6-AE33B121E2FF}" destId="{9E8E76D0-21D1-4078-A0D8-767FCEA9D5A0}" srcOrd="1" destOrd="0" parTransId="{F579D816-C92F-4AE2-868C-88E990882064}" sibTransId="{DDD356D2-AB0E-42A4-8742-18C042906128}"/>
    <dgm:cxn modelId="{7BF633A1-9DB3-4742-A1CA-9F9DA74FA16C}" type="presOf" srcId="{E5585E29-0EEC-4EDE-B7A6-AE33B121E2FF}" destId="{0E3FE6D7-C17F-472C-B9BA-66D7FA38C6B0}" srcOrd="0" destOrd="0" presId="urn:microsoft.com/office/officeart/2008/layout/VerticalAccentList"/>
    <dgm:cxn modelId="{B40648CA-C65E-4887-9788-EDC5221A7FCC}" srcId="{E5585E29-0EEC-4EDE-B7A6-AE33B121E2FF}" destId="{346871A1-EF6E-49FA-A773-09E6E41359AE}" srcOrd="0" destOrd="0" parTransId="{46939B8E-0295-40F8-852A-07C1661C9BDB}" sibTransId="{8EE9B4F8-2927-4B07-A3EF-6100FA8A4EA6}"/>
    <dgm:cxn modelId="{6E78ED33-CC06-4290-B52A-6241C5A5C6F6}" type="presOf" srcId="{346871A1-EF6E-49FA-A773-09E6E41359AE}" destId="{CB32801F-2C2D-4930-9741-F030E539E8A1}" srcOrd="0" destOrd="0" presId="urn:microsoft.com/office/officeart/2008/layout/VerticalAccentList"/>
    <dgm:cxn modelId="{A4D9D0C2-8398-4F86-A5FD-51634B2C7738}" srcId="{E5585E29-0EEC-4EDE-B7A6-AE33B121E2FF}" destId="{DC323EB5-0BD4-446C-9B02-4ED7CF469E28}" srcOrd="2" destOrd="0" parTransId="{3E2A331C-8C55-4252-9A91-F744C0F7F19F}" sibTransId="{EFEE7BEA-DF81-4F3A-A005-5A931397D390}"/>
    <dgm:cxn modelId="{B6CA7025-61BA-426C-8A24-A49394994A8F}" type="presOf" srcId="{DC323EB5-0BD4-446C-9B02-4ED7CF469E28}" destId="{B1031B2F-179B-4FAD-8EE6-F09BBB3C3932}" srcOrd="0" destOrd="0" presId="urn:microsoft.com/office/officeart/2008/layout/VerticalAccentList"/>
    <dgm:cxn modelId="{B91090F8-FB08-4890-BA1C-06F02B858384}" type="presParOf" srcId="{0E3FE6D7-C17F-472C-B9BA-66D7FA38C6B0}" destId="{D6BAF102-B79D-4609-BC13-96881A01C92D}" srcOrd="0" destOrd="0" presId="urn:microsoft.com/office/officeart/2008/layout/VerticalAccentList"/>
    <dgm:cxn modelId="{C77980FD-24BC-4E21-AED0-4DB6638285B0}" type="presParOf" srcId="{D6BAF102-B79D-4609-BC13-96881A01C92D}" destId="{CB32801F-2C2D-4930-9741-F030E539E8A1}" srcOrd="0" destOrd="0" presId="urn:microsoft.com/office/officeart/2008/layout/VerticalAccentList"/>
    <dgm:cxn modelId="{1B258AC8-F0FF-4BB2-A152-B7B278B77492}" type="presParOf" srcId="{0E3FE6D7-C17F-472C-B9BA-66D7FA38C6B0}" destId="{9CAEB4EF-B5AB-4944-9538-0DFDCEA931EC}" srcOrd="1" destOrd="0" presId="urn:microsoft.com/office/officeart/2008/layout/VerticalAccentList"/>
    <dgm:cxn modelId="{F41340E4-0465-43BE-AA71-3B03D94A476D}" type="presParOf" srcId="{9CAEB4EF-B5AB-4944-9538-0DFDCEA931EC}" destId="{E3BE6D99-D36E-4159-872F-52F7985107CA}" srcOrd="0" destOrd="0" presId="urn:microsoft.com/office/officeart/2008/layout/VerticalAccentList"/>
    <dgm:cxn modelId="{E47EDC04-2439-4325-A6B6-DF4552220007}" type="presParOf" srcId="{9CAEB4EF-B5AB-4944-9538-0DFDCEA931EC}" destId="{58008D11-EB98-4338-8504-DA2DA45B576C}" srcOrd="1" destOrd="0" presId="urn:microsoft.com/office/officeart/2008/layout/VerticalAccentList"/>
    <dgm:cxn modelId="{EBFACDE9-12BA-4700-AB4D-24827C55F717}" type="presParOf" srcId="{9CAEB4EF-B5AB-4944-9538-0DFDCEA931EC}" destId="{A1FD5F0C-A803-4D46-B048-44719039FF07}" srcOrd="2" destOrd="0" presId="urn:microsoft.com/office/officeart/2008/layout/VerticalAccentList"/>
    <dgm:cxn modelId="{90B3FAC3-FAB0-434E-9389-117CA973B32B}" type="presParOf" srcId="{9CAEB4EF-B5AB-4944-9538-0DFDCEA931EC}" destId="{C410C3DC-50C3-4AC8-9AA1-93EF4D96887E}" srcOrd="3" destOrd="0" presId="urn:microsoft.com/office/officeart/2008/layout/VerticalAccentList"/>
    <dgm:cxn modelId="{F8C00ADB-669C-4059-903A-32F6C9112D5B}" type="presParOf" srcId="{9CAEB4EF-B5AB-4944-9538-0DFDCEA931EC}" destId="{D2215C20-6159-45AE-A9E3-2721E280A129}" srcOrd="4" destOrd="0" presId="urn:microsoft.com/office/officeart/2008/layout/VerticalAccentList"/>
    <dgm:cxn modelId="{CF9BF1E0-0C1B-4FD2-8222-E17208EF8293}" type="presParOf" srcId="{9CAEB4EF-B5AB-4944-9538-0DFDCEA931EC}" destId="{DBEE12E9-A8F1-4500-9DD7-6431082A9DC0}" srcOrd="5" destOrd="0" presId="urn:microsoft.com/office/officeart/2008/layout/VerticalAccentList"/>
    <dgm:cxn modelId="{6C827C0D-16F6-4779-9440-0A0A21E1E25E}" type="presParOf" srcId="{9CAEB4EF-B5AB-4944-9538-0DFDCEA931EC}" destId="{A945D92B-9B5D-4551-8AA5-1DDF18DBDF98}" srcOrd="6" destOrd="0" presId="urn:microsoft.com/office/officeart/2008/layout/VerticalAccentList"/>
    <dgm:cxn modelId="{20BE6782-314A-477F-9A13-F60BB4012D36}" type="presParOf" srcId="{0E3FE6D7-C17F-472C-B9BA-66D7FA38C6B0}" destId="{2A86452D-9AC9-48E9-A264-92D50A27811C}" srcOrd="2" destOrd="0" presId="urn:microsoft.com/office/officeart/2008/layout/VerticalAccentList"/>
    <dgm:cxn modelId="{870C05E0-50A5-461E-A4D7-A5B3886645EB}" type="presParOf" srcId="{0E3FE6D7-C17F-472C-B9BA-66D7FA38C6B0}" destId="{9AF3CACB-8CCB-47BC-82E2-CC8C9BA714C9}" srcOrd="3" destOrd="0" presId="urn:microsoft.com/office/officeart/2008/layout/VerticalAccentList"/>
    <dgm:cxn modelId="{65C89AE1-3A6B-47E8-A0C5-DA104E248011}" type="presParOf" srcId="{9AF3CACB-8CCB-47BC-82E2-CC8C9BA714C9}" destId="{6EAD84C4-D8F4-47AE-B0E2-0D20991010B3}" srcOrd="0" destOrd="0" presId="urn:microsoft.com/office/officeart/2008/layout/VerticalAccentList"/>
    <dgm:cxn modelId="{5C57356A-ED97-4543-B714-FDB68F916420}" type="presParOf" srcId="{0E3FE6D7-C17F-472C-B9BA-66D7FA38C6B0}" destId="{3B985A29-17E0-47EC-90C5-D629B49B5DFD}" srcOrd="4" destOrd="0" presId="urn:microsoft.com/office/officeart/2008/layout/VerticalAccentList"/>
    <dgm:cxn modelId="{17F7C58F-2EFA-417C-9C9F-05717338553B}" type="presParOf" srcId="{3B985A29-17E0-47EC-90C5-D629B49B5DFD}" destId="{07DAD616-D849-4022-AB09-47DC5C6DF1F1}" srcOrd="0" destOrd="0" presId="urn:microsoft.com/office/officeart/2008/layout/VerticalAccentList"/>
    <dgm:cxn modelId="{D2E157C6-C12C-44F7-86C3-0767F6B5627F}" type="presParOf" srcId="{3B985A29-17E0-47EC-90C5-D629B49B5DFD}" destId="{C4B28F46-199D-4334-9A6A-34173174E905}" srcOrd="1" destOrd="0" presId="urn:microsoft.com/office/officeart/2008/layout/VerticalAccentList"/>
    <dgm:cxn modelId="{5045A740-A122-4403-B168-5E18F3C7C134}" type="presParOf" srcId="{3B985A29-17E0-47EC-90C5-D629B49B5DFD}" destId="{35E0F66C-B327-40F7-8ECD-7EF9D7A9E2FC}" srcOrd="2" destOrd="0" presId="urn:microsoft.com/office/officeart/2008/layout/VerticalAccentList"/>
    <dgm:cxn modelId="{999B34B1-3C0B-4C8A-8070-E906D0A27A48}" type="presParOf" srcId="{3B985A29-17E0-47EC-90C5-D629B49B5DFD}" destId="{F04430B9-39AC-4302-9B82-E36FA005C0AB}" srcOrd="3" destOrd="0" presId="urn:microsoft.com/office/officeart/2008/layout/VerticalAccentList"/>
    <dgm:cxn modelId="{1594CF3E-A44E-4D31-B848-FB944CD1B3D3}" type="presParOf" srcId="{3B985A29-17E0-47EC-90C5-D629B49B5DFD}" destId="{F8DA419E-DADC-4A18-BE37-837D5F2C8413}" srcOrd="4" destOrd="0" presId="urn:microsoft.com/office/officeart/2008/layout/VerticalAccentList"/>
    <dgm:cxn modelId="{B7CFA16B-6199-408B-A888-A733DE272CFD}" type="presParOf" srcId="{3B985A29-17E0-47EC-90C5-D629B49B5DFD}" destId="{23BC37B6-E7A2-4BBC-B183-8EF5DE4EFAF7}" srcOrd="5" destOrd="0" presId="urn:microsoft.com/office/officeart/2008/layout/VerticalAccentList"/>
    <dgm:cxn modelId="{8C54D5F3-B05F-46C7-9533-25E7FACE09F5}" type="presParOf" srcId="{3B985A29-17E0-47EC-90C5-D629B49B5DFD}" destId="{EE99AAD2-EEFC-490B-934B-34637C0BD29F}" srcOrd="6" destOrd="0" presId="urn:microsoft.com/office/officeart/2008/layout/VerticalAccentList"/>
    <dgm:cxn modelId="{22DBE6C9-5254-4E41-ABEA-55D4A66F0D8C}" type="presParOf" srcId="{0E3FE6D7-C17F-472C-B9BA-66D7FA38C6B0}" destId="{BEE759DF-D536-476E-8DD5-5D53B0EE02ED}" srcOrd="5" destOrd="0" presId="urn:microsoft.com/office/officeart/2008/layout/VerticalAccentList"/>
    <dgm:cxn modelId="{9D3B3A6B-B0AD-4A59-B0F7-6196E340E0BB}" type="presParOf" srcId="{0E3FE6D7-C17F-472C-B9BA-66D7FA38C6B0}" destId="{073F75B0-FC12-47E5-9955-8DFB0E6DF97B}" srcOrd="6" destOrd="0" presId="urn:microsoft.com/office/officeart/2008/layout/VerticalAccentList"/>
    <dgm:cxn modelId="{42FE7F82-3CB7-48C4-AAF8-E872BE871942}" type="presParOf" srcId="{073F75B0-FC12-47E5-9955-8DFB0E6DF97B}" destId="{B1031B2F-179B-4FAD-8EE6-F09BBB3C3932}" srcOrd="0" destOrd="0" presId="urn:microsoft.com/office/officeart/2008/layout/VerticalAccentList"/>
    <dgm:cxn modelId="{E8C1BDDD-9765-4C40-85E6-2BE78660B845}" type="presParOf" srcId="{0E3FE6D7-C17F-472C-B9BA-66D7FA38C6B0}" destId="{341148F4-F32B-4D04-9AFB-FD12679C2B68}" srcOrd="7" destOrd="0" presId="urn:microsoft.com/office/officeart/2008/layout/VerticalAccentList"/>
    <dgm:cxn modelId="{C1D13B1E-D34E-419B-95B1-253FC825B6D4}" type="presParOf" srcId="{341148F4-F32B-4D04-9AFB-FD12679C2B68}" destId="{DEC5C887-168B-4B44-9E36-D5FE504B292C}" srcOrd="0" destOrd="0" presId="urn:microsoft.com/office/officeart/2008/layout/VerticalAccentList"/>
    <dgm:cxn modelId="{9C39BA6D-6945-4C79-9566-AB2845FCC882}" type="presParOf" srcId="{341148F4-F32B-4D04-9AFB-FD12679C2B68}" destId="{41D21927-0BDB-4078-AD7A-75577D755A1C}" srcOrd="1" destOrd="0" presId="urn:microsoft.com/office/officeart/2008/layout/VerticalAccentList"/>
    <dgm:cxn modelId="{680C8F46-8FD1-4E63-9D48-0BEDC21145D7}" type="presParOf" srcId="{341148F4-F32B-4D04-9AFB-FD12679C2B68}" destId="{0136167D-6A98-44A5-BCD1-5874F980F544}" srcOrd="2" destOrd="0" presId="urn:microsoft.com/office/officeart/2008/layout/VerticalAccentList"/>
    <dgm:cxn modelId="{E2CACADD-1B44-4E0C-AF61-E1F1B6E63B3B}" type="presParOf" srcId="{341148F4-F32B-4D04-9AFB-FD12679C2B68}" destId="{3F9F6F1F-422A-4462-865A-96B99D850E81}" srcOrd="3" destOrd="0" presId="urn:microsoft.com/office/officeart/2008/layout/VerticalAccentList"/>
    <dgm:cxn modelId="{79A25A7C-4D40-4837-A83D-3561FA1D2240}" type="presParOf" srcId="{341148F4-F32B-4D04-9AFB-FD12679C2B68}" destId="{EC36D88B-F1CA-449D-96CB-3762DA40FF67}" srcOrd="4" destOrd="0" presId="urn:microsoft.com/office/officeart/2008/layout/VerticalAccentList"/>
    <dgm:cxn modelId="{F8E16DB0-8595-48B8-B4C5-3654919F1B19}" type="presParOf" srcId="{341148F4-F32B-4D04-9AFB-FD12679C2B68}" destId="{1CF708FC-37E0-4B9C-8B13-70DE1FD317E0}" srcOrd="5" destOrd="0" presId="urn:microsoft.com/office/officeart/2008/layout/VerticalAccentList"/>
    <dgm:cxn modelId="{6F334CD9-6436-4CFC-8AF7-11AE88BAE696}" type="presParOf" srcId="{341148F4-F32B-4D04-9AFB-FD12679C2B68}" destId="{20D19656-5EDA-4E1F-9880-46219F719551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585E29-0EEC-4EDE-B7A6-AE33B121E2FF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6871A1-EF6E-49FA-A773-09E6E41359AE}">
      <dgm:prSet custT="1"/>
      <dgm:spPr/>
      <dgm:t>
        <a:bodyPr/>
        <a:lstStyle/>
        <a:p>
          <a:r>
            <a:rPr lang="ru-RU" sz="1500" dirty="0" smtClean="0"/>
            <a:t>Открыт ОДОД (2005)</a:t>
          </a:r>
        </a:p>
      </dgm:t>
    </dgm:pt>
    <dgm:pt modelId="{46939B8E-0295-40F8-852A-07C1661C9BDB}" type="parTrans" cxnId="{B40648CA-C65E-4887-9788-EDC5221A7FCC}">
      <dgm:prSet/>
      <dgm:spPr/>
      <dgm:t>
        <a:bodyPr/>
        <a:lstStyle/>
        <a:p>
          <a:endParaRPr lang="ru-RU"/>
        </a:p>
      </dgm:t>
    </dgm:pt>
    <dgm:pt modelId="{8EE9B4F8-2927-4B07-A3EF-6100FA8A4EA6}" type="sibTrans" cxnId="{B40648CA-C65E-4887-9788-EDC5221A7FCC}">
      <dgm:prSet/>
      <dgm:spPr/>
      <dgm:t>
        <a:bodyPr/>
        <a:lstStyle/>
        <a:p>
          <a:endParaRPr lang="ru-RU"/>
        </a:p>
      </dgm:t>
    </dgm:pt>
    <dgm:pt modelId="{0E3FE6D7-C17F-472C-B9BA-66D7FA38C6B0}" type="pres">
      <dgm:prSet presAssocID="{E5585E29-0EEC-4EDE-B7A6-AE33B121E2FF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D6BAF102-B79D-4609-BC13-96881A01C92D}" type="pres">
      <dgm:prSet presAssocID="{346871A1-EF6E-49FA-A773-09E6E41359AE}" presName="parenttextcomposite" presStyleCnt="0"/>
      <dgm:spPr/>
    </dgm:pt>
    <dgm:pt modelId="{CB32801F-2C2D-4930-9741-F030E539E8A1}" type="pres">
      <dgm:prSet presAssocID="{346871A1-EF6E-49FA-A773-09E6E41359AE}" presName="parenttext" presStyleLbl="revTx" presStyleIdx="0" presStyleCnt="1" custLinFactNeighborX="183" custLinFactNeighborY="-4077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AEB4EF-B5AB-4944-9538-0DFDCEA931EC}" type="pres">
      <dgm:prSet presAssocID="{346871A1-EF6E-49FA-A773-09E6E41359AE}" presName="parallelogramComposite" presStyleCnt="0"/>
      <dgm:spPr/>
    </dgm:pt>
    <dgm:pt modelId="{E3BE6D99-D36E-4159-872F-52F7985107CA}" type="pres">
      <dgm:prSet presAssocID="{346871A1-EF6E-49FA-A773-09E6E41359AE}" presName="parallelogram1" presStyleLbl="alignNode1" presStyleIdx="0" presStyleCnt="7"/>
      <dgm:spPr/>
    </dgm:pt>
    <dgm:pt modelId="{58008D11-EB98-4338-8504-DA2DA45B576C}" type="pres">
      <dgm:prSet presAssocID="{346871A1-EF6E-49FA-A773-09E6E41359AE}" presName="parallelogram2" presStyleLbl="alignNode1" presStyleIdx="1" presStyleCnt="7"/>
      <dgm:spPr/>
    </dgm:pt>
    <dgm:pt modelId="{A1FD5F0C-A803-4D46-B048-44719039FF07}" type="pres">
      <dgm:prSet presAssocID="{346871A1-EF6E-49FA-A773-09E6E41359AE}" presName="parallelogram3" presStyleLbl="alignNode1" presStyleIdx="2" presStyleCnt="7"/>
      <dgm:spPr/>
    </dgm:pt>
    <dgm:pt modelId="{C410C3DC-50C3-4AC8-9AA1-93EF4D96887E}" type="pres">
      <dgm:prSet presAssocID="{346871A1-EF6E-49FA-A773-09E6E41359AE}" presName="parallelogram4" presStyleLbl="alignNode1" presStyleIdx="3" presStyleCnt="7"/>
      <dgm:spPr/>
    </dgm:pt>
    <dgm:pt modelId="{D2215C20-6159-45AE-A9E3-2721E280A129}" type="pres">
      <dgm:prSet presAssocID="{346871A1-EF6E-49FA-A773-09E6E41359AE}" presName="parallelogram5" presStyleLbl="alignNode1" presStyleIdx="4" presStyleCnt="7"/>
      <dgm:spPr/>
    </dgm:pt>
    <dgm:pt modelId="{DBEE12E9-A8F1-4500-9DD7-6431082A9DC0}" type="pres">
      <dgm:prSet presAssocID="{346871A1-EF6E-49FA-A773-09E6E41359AE}" presName="parallelogram6" presStyleLbl="alignNode1" presStyleIdx="5" presStyleCnt="7"/>
      <dgm:spPr/>
    </dgm:pt>
    <dgm:pt modelId="{A945D92B-9B5D-4551-8AA5-1DDF18DBDF98}" type="pres">
      <dgm:prSet presAssocID="{346871A1-EF6E-49FA-A773-09E6E41359AE}" presName="parallelogram7" presStyleLbl="alignNode1" presStyleIdx="6" presStyleCnt="7"/>
      <dgm:spPr/>
    </dgm:pt>
  </dgm:ptLst>
  <dgm:cxnLst>
    <dgm:cxn modelId="{2E94D593-9B9F-4144-BDCB-35D00B2180E3}" type="presOf" srcId="{E5585E29-0EEC-4EDE-B7A6-AE33B121E2FF}" destId="{0E3FE6D7-C17F-472C-B9BA-66D7FA38C6B0}" srcOrd="0" destOrd="0" presId="urn:microsoft.com/office/officeart/2008/layout/VerticalAccentList"/>
    <dgm:cxn modelId="{B40648CA-C65E-4887-9788-EDC5221A7FCC}" srcId="{E5585E29-0EEC-4EDE-B7A6-AE33B121E2FF}" destId="{346871A1-EF6E-49FA-A773-09E6E41359AE}" srcOrd="0" destOrd="0" parTransId="{46939B8E-0295-40F8-852A-07C1661C9BDB}" sibTransId="{8EE9B4F8-2927-4B07-A3EF-6100FA8A4EA6}"/>
    <dgm:cxn modelId="{810B3AC4-0179-46CB-B41D-22084E290BD0}" type="presOf" srcId="{346871A1-EF6E-49FA-A773-09E6E41359AE}" destId="{CB32801F-2C2D-4930-9741-F030E539E8A1}" srcOrd="0" destOrd="0" presId="urn:microsoft.com/office/officeart/2008/layout/VerticalAccentList"/>
    <dgm:cxn modelId="{D654CD4A-040B-47F3-B5D0-EE0771300A04}" type="presParOf" srcId="{0E3FE6D7-C17F-472C-B9BA-66D7FA38C6B0}" destId="{D6BAF102-B79D-4609-BC13-96881A01C92D}" srcOrd="0" destOrd="0" presId="urn:microsoft.com/office/officeart/2008/layout/VerticalAccentList"/>
    <dgm:cxn modelId="{491FBCCD-42E7-483E-9036-A62DC8C36543}" type="presParOf" srcId="{D6BAF102-B79D-4609-BC13-96881A01C92D}" destId="{CB32801F-2C2D-4930-9741-F030E539E8A1}" srcOrd="0" destOrd="0" presId="urn:microsoft.com/office/officeart/2008/layout/VerticalAccentList"/>
    <dgm:cxn modelId="{5C3B70F9-A22F-4E59-AEFB-D618A8BA9E70}" type="presParOf" srcId="{0E3FE6D7-C17F-472C-B9BA-66D7FA38C6B0}" destId="{9CAEB4EF-B5AB-4944-9538-0DFDCEA931EC}" srcOrd="1" destOrd="0" presId="urn:microsoft.com/office/officeart/2008/layout/VerticalAccentList"/>
    <dgm:cxn modelId="{A6E9567C-FD11-434F-9E4A-DAC540CA418A}" type="presParOf" srcId="{9CAEB4EF-B5AB-4944-9538-0DFDCEA931EC}" destId="{E3BE6D99-D36E-4159-872F-52F7985107CA}" srcOrd="0" destOrd="0" presId="urn:microsoft.com/office/officeart/2008/layout/VerticalAccentList"/>
    <dgm:cxn modelId="{3123DFD1-DCB8-4D1F-AE13-E84F9C3D0F0A}" type="presParOf" srcId="{9CAEB4EF-B5AB-4944-9538-0DFDCEA931EC}" destId="{58008D11-EB98-4338-8504-DA2DA45B576C}" srcOrd="1" destOrd="0" presId="urn:microsoft.com/office/officeart/2008/layout/VerticalAccentList"/>
    <dgm:cxn modelId="{12686DC8-4010-47F1-9C37-C5792FE38C7F}" type="presParOf" srcId="{9CAEB4EF-B5AB-4944-9538-0DFDCEA931EC}" destId="{A1FD5F0C-A803-4D46-B048-44719039FF07}" srcOrd="2" destOrd="0" presId="urn:microsoft.com/office/officeart/2008/layout/VerticalAccentList"/>
    <dgm:cxn modelId="{0E018789-8A5D-464D-8320-AD60B91C536D}" type="presParOf" srcId="{9CAEB4EF-B5AB-4944-9538-0DFDCEA931EC}" destId="{C410C3DC-50C3-4AC8-9AA1-93EF4D96887E}" srcOrd="3" destOrd="0" presId="urn:microsoft.com/office/officeart/2008/layout/VerticalAccentList"/>
    <dgm:cxn modelId="{3D426052-2BB7-4ED5-9841-D2D71293A4E8}" type="presParOf" srcId="{9CAEB4EF-B5AB-4944-9538-0DFDCEA931EC}" destId="{D2215C20-6159-45AE-A9E3-2721E280A129}" srcOrd="4" destOrd="0" presId="urn:microsoft.com/office/officeart/2008/layout/VerticalAccentList"/>
    <dgm:cxn modelId="{337E94D6-5ABE-4E77-B039-6B16BEBEA877}" type="presParOf" srcId="{9CAEB4EF-B5AB-4944-9538-0DFDCEA931EC}" destId="{DBEE12E9-A8F1-4500-9DD7-6431082A9DC0}" srcOrd="5" destOrd="0" presId="urn:microsoft.com/office/officeart/2008/layout/VerticalAccentList"/>
    <dgm:cxn modelId="{2E8DC9E4-C2D6-406D-932B-55DE8588C1FF}" type="presParOf" srcId="{9CAEB4EF-B5AB-4944-9538-0DFDCEA931EC}" destId="{A945D92B-9B5D-4551-8AA5-1DDF18DBDF98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585E29-0EEC-4EDE-B7A6-AE33B121E2FF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6871A1-EF6E-49FA-A773-09E6E41359AE}">
      <dgm:prSet custT="1"/>
      <dgm:spPr/>
      <dgm:t>
        <a:bodyPr/>
        <a:lstStyle/>
        <a:p>
          <a:r>
            <a:rPr lang="ru-RU" sz="1500" dirty="0" smtClean="0"/>
            <a:t>СОК «Волна» (2011)</a:t>
          </a:r>
        </a:p>
      </dgm:t>
    </dgm:pt>
    <dgm:pt modelId="{46939B8E-0295-40F8-852A-07C1661C9BDB}" type="parTrans" cxnId="{B40648CA-C65E-4887-9788-EDC5221A7FCC}">
      <dgm:prSet/>
      <dgm:spPr/>
      <dgm:t>
        <a:bodyPr/>
        <a:lstStyle/>
        <a:p>
          <a:endParaRPr lang="ru-RU"/>
        </a:p>
      </dgm:t>
    </dgm:pt>
    <dgm:pt modelId="{8EE9B4F8-2927-4B07-A3EF-6100FA8A4EA6}" type="sibTrans" cxnId="{B40648CA-C65E-4887-9788-EDC5221A7FCC}">
      <dgm:prSet/>
      <dgm:spPr/>
      <dgm:t>
        <a:bodyPr/>
        <a:lstStyle/>
        <a:p>
          <a:endParaRPr lang="ru-RU"/>
        </a:p>
      </dgm:t>
    </dgm:pt>
    <dgm:pt modelId="{0E3FE6D7-C17F-472C-B9BA-66D7FA38C6B0}" type="pres">
      <dgm:prSet presAssocID="{E5585E29-0EEC-4EDE-B7A6-AE33B121E2FF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D6BAF102-B79D-4609-BC13-96881A01C92D}" type="pres">
      <dgm:prSet presAssocID="{346871A1-EF6E-49FA-A773-09E6E41359AE}" presName="parenttextcomposite" presStyleCnt="0"/>
      <dgm:spPr/>
    </dgm:pt>
    <dgm:pt modelId="{CB32801F-2C2D-4930-9741-F030E539E8A1}" type="pres">
      <dgm:prSet presAssocID="{346871A1-EF6E-49FA-A773-09E6E41359AE}" presName="parenttext" presStyleLbl="revTx" presStyleIdx="0" presStyleCnt="1" custLinFactNeighborX="183" custLinFactNeighborY="-4077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AEB4EF-B5AB-4944-9538-0DFDCEA931EC}" type="pres">
      <dgm:prSet presAssocID="{346871A1-EF6E-49FA-A773-09E6E41359AE}" presName="parallelogramComposite" presStyleCnt="0"/>
      <dgm:spPr/>
    </dgm:pt>
    <dgm:pt modelId="{E3BE6D99-D36E-4159-872F-52F7985107CA}" type="pres">
      <dgm:prSet presAssocID="{346871A1-EF6E-49FA-A773-09E6E41359AE}" presName="parallelogram1" presStyleLbl="alignNode1" presStyleIdx="0" presStyleCnt="7"/>
      <dgm:spPr/>
    </dgm:pt>
    <dgm:pt modelId="{58008D11-EB98-4338-8504-DA2DA45B576C}" type="pres">
      <dgm:prSet presAssocID="{346871A1-EF6E-49FA-A773-09E6E41359AE}" presName="parallelogram2" presStyleLbl="alignNode1" presStyleIdx="1" presStyleCnt="7"/>
      <dgm:spPr/>
    </dgm:pt>
    <dgm:pt modelId="{A1FD5F0C-A803-4D46-B048-44719039FF07}" type="pres">
      <dgm:prSet presAssocID="{346871A1-EF6E-49FA-A773-09E6E41359AE}" presName="parallelogram3" presStyleLbl="alignNode1" presStyleIdx="2" presStyleCnt="7"/>
      <dgm:spPr/>
    </dgm:pt>
    <dgm:pt modelId="{C410C3DC-50C3-4AC8-9AA1-93EF4D96887E}" type="pres">
      <dgm:prSet presAssocID="{346871A1-EF6E-49FA-A773-09E6E41359AE}" presName="parallelogram4" presStyleLbl="alignNode1" presStyleIdx="3" presStyleCnt="7"/>
      <dgm:spPr/>
    </dgm:pt>
    <dgm:pt modelId="{D2215C20-6159-45AE-A9E3-2721E280A129}" type="pres">
      <dgm:prSet presAssocID="{346871A1-EF6E-49FA-A773-09E6E41359AE}" presName="parallelogram5" presStyleLbl="alignNode1" presStyleIdx="4" presStyleCnt="7"/>
      <dgm:spPr/>
    </dgm:pt>
    <dgm:pt modelId="{DBEE12E9-A8F1-4500-9DD7-6431082A9DC0}" type="pres">
      <dgm:prSet presAssocID="{346871A1-EF6E-49FA-A773-09E6E41359AE}" presName="parallelogram6" presStyleLbl="alignNode1" presStyleIdx="5" presStyleCnt="7"/>
      <dgm:spPr/>
    </dgm:pt>
    <dgm:pt modelId="{A945D92B-9B5D-4551-8AA5-1DDF18DBDF98}" type="pres">
      <dgm:prSet presAssocID="{346871A1-EF6E-49FA-A773-09E6E41359AE}" presName="parallelogram7" presStyleLbl="alignNode1" presStyleIdx="6" presStyleCnt="7"/>
      <dgm:spPr/>
    </dgm:pt>
  </dgm:ptLst>
  <dgm:cxnLst>
    <dgm:cxn modelId="{6B35EE55-5822-461C-A158-360D097C62AC}" type="presOf" srcId="{E5585E29-0EEC-4EDE-B7A6-AE33B121E2FF}" destId="{0E3FE6D7-C17F-472C-B9BA-66D7FA38C6B0}" srcOrd="0" destOrd="0" presId="urn:microsoft.com/office/officeart/2008/layout/VerticalAccentList"/>
    <dgm:cxn modelId="{536DFF2C-EC89-4729-A433-25F537013E29}" type="presOf" srcId="{346871A1-EF6E-49FA-A773-09E6E41359AE}" destId="{CB32801F-2C2D-4930-9741-F030E539E8A1}" srcOrd="0" destOrd="0" presId="urn:microsoft.com/office/officeart/2008/layout/VerticalAccentList"/>
    <dgm:cxn modelId="{B40648CA-C65E-4887-9788-EDC5221A7FCC}" srcId="{E5585E29-0EEC-4EDE-B7A6-AE33B121E2FF}" destId="{346871A1-EF6E-49FA-A773-09E6E41359AE}" srcOrd="0" destOrd="0" parTransId="{46939B8E-0295-40F8-852A-07C1661C9BDB}" sibTransId="{8EE9B4F8-2927-4B07-A3EF-6100FA8A4EA6}"/>
    <dgm:cxn modelId="{1493EC6D-985E-4DDC-82D7-C03C680219F2}" type="presParOf" srcId="{0E3FE6D7-C17F-472C-B9BA-66D7FA38C6B0}" destId="{D6BAF102-B79D-4609-BC13-96881A01C92D}" srcOrd="0" destOrd="0" presId="urn:microsoft.com/office/officeart/2008/layout/VerticalAccentList"/>
    <dgm:cxn modelId="{F3DCBC4F-A46B-49F0-B633-28AA12CEFA1C}" type="presParOf" srcId="{D6BAF102-B79D-4609-BC13-96881A01C92D}" destId="{CB32801F-2C2D-4930-9741-F030E539E8A1}" srcOrd="0" destOrd="0" presId="urn:microsoft.com/office/officeart/2008/layout/VerticalAccentList"/>
    <dgm:cxn modelId="{1726075C-7AE3-4A0D-8FA6-3506B96E4CBD}" type="presParOf" srcId="{0E3FE6D7-C17F-472C-B9BA-66D7FA38C6B0}" destId="{9CAEB4EF-B5AB-4944-9538-0DFDCEA931EC}" srcOrd="1" destOrd="0" presId="urn:microsoft.com/office/officeart/2008/layout/VerticalAccentList"/>
    <dgm:cxn modelId="{DC006398-D409-477D-AC79-1E26DCD055EB}" type="presParOf" srcId="{9CAEB4EF-B5AB-4944-9538-0DFDCEA931EC}" destId="{E3BE6D99-D36E-4159-872F-52F7985107CA}" srcOrd="0" destOrd="0" presId="urn:microsoft.com/office/officeart/2008/layout/VerticalAccentList"/>
    <dgm:cxn modelId="{59C1ABDB-2265-4CD1-83EA-30920E5EA1CA}" type="presParOf" srcId="{9CAEB4EF-B5AB-4944-9538-0DFDCEA931EC}" destId="{58008D11-EB98-4338-8504-DA2DA45B576C}" srcOrd="1" destOrd="0" presId="urn:microsoft.com/office/officeart/2008/layout/VerticalAccentList"/>
    <dgm:cxn modelId="{B02A7D3A-BAED-40EA-A34D-51B4ED8AD5D4}" type="presParOf" srcId="{9CAEB4EF-B5AB-4944-9538-0DFDCEA931EC}" destId="{A1FD5F0C-A803-4D46-B048-44719039FF07}" srcOrd="2" destOrd="0" presId="urn:microsoft.com/office/officeart/2008/layout/VerticalAccentList"/>
    <dgm:cxn modelId="{A4BAE09D-4F70-4CED-BF58-7A0F08925A18}" type="presParOf" srcId="{9CAEB4EF-B5AB-4944-9538-0DFDCEA931EC}" destId="{C410C3DC-50C3-4AC8-9AA1-93EF4D96887E}" srcOrd="3" destOrd="0" presId="urn:microsoft.com/office/officeart/2008/layout/VerticalAccentList"/>
    <dgm:cxn modelId="{9571FE05-7CAC-4310-99CE-DE12FCC9F6DB}" type="presParOf" srcId="{9CAEB4EF-B5AB-4944-9538-0DFDCEA931EC}" destId="{D2215C20-6159-45AE-A9E3-2721E280A129}" srcOrd="4" destOrd="0" presId="urn:microsoft.com/office/officeart/2008/layout/VerticalAccentList"/>
    <dgm:cxn modelId="{E3644475-D752-428E-BCCE-76AA8A070A6D}" type="presParOf" srcId="{9CAEB4EF-B5AB-4944-9538-0DFDCEA931EC}" destId="{DBEE12E9-A8F1-4500-9DD7-6431082A9DC0}" srcOrd="5" destOrd="0" presId="urn:microsoft.com/office/officeart/2008/layout/VerticalAccentList"/>
    <dgm:cxn modelId="{A79CFAEC-D88E-49FF-8E99-12AAAEEC0545}" type="presParOf" srcId="{9CAEB4EF-B5AB-4944-9538-0DFDCEA931EC}" destId="{A945D92B-9B5D-4551-8AA5-1DDF18DBDF98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B32801F-2C2D-4930-9741-F030E539E8A1}">
      <dsp:nvSpPr>
        <dsp:cNvPr id="0" name=""/>
        <dsp:cNvSpPr/>
      </dsp:nvSpPr>
      <dsp:spPr>
        <a:xfrm>
          <a:off x="180025" y="0"/>
          <a:ext cx="3107707" cy="282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Школа (1958)</a:t>
          </a:r>
        </a:p>
      </dsp:txBody>
      <dsp:txXfrm>
        <a:off x="180025" y="0"/>
        <a:ext cx="3107707" cy="282518"/>
      </dsp:txXfrm>
    </dsp:sp>
    <dsp:sp modelId="{E3BE6D99-D36E-4159-872F-52F7985107CA}">
      <dsp:nvSpPr>
        <dsp:cNvPr id="0" name=""/>
        <dsp:cNvSpPr/>
      </dsp:nvSpPr>
      <dsp:spPr>
        <a:xfrm>
          <a:off x="174338" y="367750"/>
          <a:ext cx="414361" cy="690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008D11-EB98-4338-8504-DA2DA45B576C}">
      <dsp:nvSpPr>
        <dsp:cNvPr id="0" name=""/>
        <dsp:cNvSpPr/>
      </dsp:nvSpPr>
      <dsp:spPr>
        <a:xfrm>
          <a:off x="612870" y="367750"/>
          <a:ext cx="414361" cy="690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FD5F0C-A803-4D46-B048-44719039FF07}">
      <dsp:nvSpPr>
        <dsp:cNvPr id="0" name=""/>
        <dsp:cNvSpPr/>
      </dsp:nvSpPr>
      <dsp:spPr>
        <a:xfrm>
          <a:off x="1051402" y="367750"/>
          <a:ext cx="414361" cy="690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10C3DC-50C3-4AC8-9AA1-93EF4D96887E}">
      <dsp:nvSpPr>
        <dsp:cNvPr id="0" name=""/>
        <dsp:cNvSpPr/>
      </dsp:nvSpPr>
      <dsp:spPr>
        <a:xfrm>
          <a:off x="1489934" y="367750"/>
          <a:ext cx="414361" cy="690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215C20-6159-45AE-A9E3-2721E280A129}">
      <dsp:nvSpPr>
        <dsp:cNvPr id="0" name=""/>
        <dsp:cNvSpPr/>
      </dsp:nvSpPr>
      <dsp:spPr>
        <a:xfrm>
          <a:off x="1928466" y="367750"/>
          <a:ext cx="414361" cy="690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EE12E9-A8F1-4500-9DD7-6431082A9DC0}">
      <dsp:nvSpPr>
        <dsp:cNvPr id="0" name=""/>
        <dsp:cNvSpPr/>
      </dsp:nvSpPr>
      <dsp:spPr>
        <a:xfrm>
          <a:off x="2366998" y="367750"/>
          <a:ext cx="414361" cy="690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45D92B-9B5D-4551-8AA5-1DDF18DBDF98}">
      <dsp:nvSpPr>
        <dsp:cNvPr id="0" name=""/>
        <dsp:cNvSpPr/>
      </dsp:nvSpPr>
      <dsp:spPr>
        <a:xfrm>
          <a:off x="2805530" y="367750"/>
          <a:ext cx="414361" cy="690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AD84C4-D8F4-47AE-B0E2-0D20991010B3}">
      <dsp:nvSpPr>
        <dsp:cNvPr id="0" name=""/>
        <dsp:cNvSpPr/>
      </dsp:nvSpPr>
      <dsp:spPr>
        <a:xfrm>
          <a:off x="174338" y="468052"/>
          <a:ext cx="3107707" cy="558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школа-гимназия с углублённым изучением математики</a:t>
          </a:r>
          <a:endParaRPr lang="ru-RU" sz="1500" kern="1200" dirty="0"/>
        </a:p>
      </dsp:txBody>
      <dsp:txXfrm>
        <a:off x="174338" y="468052"/>
        <a:ext cx="3107707" cy="558472"/>
      </dsp:txXfrm>
    </dsp:sp>
    <dsp:sp modelId="{07DAD616-D849-4022-AB09-47DC5C6DF1F1}">
      <dsp:nvSpPr>
        <dsp:cNvPr id="0" name=""/>
        <dsp:cNvSpPr/>
      </dsp:nvSpPr>
      <dsp:spPr>
        <a:xfrm>
          <a:off x="174338" y="1026524"/>
          <a:ext cx="414361" cy="690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B28F46-199D-4334-9A6A-34173174E905}">
      <dsp:nvSpPr>
        <dsp:cNvPr id="0" name=""/>
        <dsp:cNvSpPr/>
      </dsp:nvSpPr>
      <dsp:spPr>
        <a:xfrm>
          <a:off x="612870" y="1026524"/>
          <a:ext cx="414361" cy="690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E0F66C-B327-40F7-8ECD-7EF9D7A9E2FC}">
      <dsp:nvSpPr>
        <dsp:cNvPr id="0" name=""/>
        <dsp:cNvSpPr/>
      </dsp:nvSpPr>
      <dsp:spPr>
        <a:xfrm>
          <a:off x="1051402" y="1026524"/>
          <a:ext cx="414361" cy="690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4430B9-39AC-4302-9B82-E36FA005C0AB}">
      <dsp:nvSpPr>
        <dsp:cNvPr id="0" name=""/>
        <dsp:cNvSpPr/>
      </dsp:nvSpPr>
      <dsp:spPr>
        <a:xfrm>
          <a:off x="1489934" y="1026524"/>
          <a:ext cx="414361" cy="690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DA419E-DADC-4A18-BE37-837D5F2C8413}">
      <dsp:nvSpPr>
        <dsp:cNvPr id="0" name=""/>
        <dsp:cNvSpPr/>
      </dsp:nvSpPr>
      <dsp:spPr>
        <a:xfrm>
          <a:off x="1928466" y="1026524"/>
          <a:ext cx="414361" cy="690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BC37B6-E7A2-4BBC-B183-8EF5DE4EFAF7}">
      <dsp:nvSpPr>
        <dsp:cNvPr id="0" name=""/>
        <dsp:cNvSpPr/>
      </dsp:nvSpPr>
      <dsp:spPr>
        <a:xfrm>
          <a:off x="2366998" y="1026524"/>
          <a:ext cx="414361" cy="690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99AAD2-EEFC-490B-934B-34637C0BD29F}">
      <dsp:nvSpPr>
        <dsp:cNvPr id="0" name=""/>
        <dsp:cNvSpPr/>
      </dsp:nvSpPr>
      <dsp:spPr>
        <a:xfrm>
          <a:off x="2805530" y="1026524"/>
          <a:ext cx="414361" cy="690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031B2F-179B-4FAD-8EE6-F09BBB3C3932}">
      <dsp:nvSpPr>
        <dsp:cNvPr id="0" name=""/>
        <dsp:cNvSpPr/>
      </dsp:nvSpPr>
      <dsp:spPr>
        <a:xfrm>
          <a:off x="174338" y="1126827"/>
          <a:ext cx="3107707" cy="282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гимназия (2001)</a:t>
          </a:r>
        </a:p>
      </dsp:txBody>
      <dsp:txXfrm>
        <a:off x="174338" y="1126827"/>
        <a:ext cx="3107707" cy="282518"/>
      </dsp:txXfrm>
    </dsp:sp>
    <dsp:sp modelId="{DEC5C887-168B-4B44-9E36-D5FE504B292C}">
      <dsp:nvSpPr>
        <dsp:cNvPr id="0" name=""/>
        <dsp:cNvSpPr/>
      </dsp:nvSpPr>
      <dsp:spPr>
        <a:xfrm>
          <a:off x="174338" y="1409346"/>
          <a:ext cx="414361" cy="690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D21927-0BDB-4078-AD7A-75577D755A1C}">
      <dsp:nvSpPr>
        <dsp:cNvPr id="0" name=""/>
        <dsp:cNvSpPr/>
      </dsp:nvSpPr>
      <dsp:spPr>
        <a:xfrm>
          <a:off x="612870" y="1409346"/>
          <a:ext cx="414361" cy="690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36167D-6A98-44A5-BCD1-5874F980F544}">
      <dsp:nvSpPr>
        <dsp:cNvPr id="0" name=""/>
        <dsp:cNvSpPr/>
      </dsp:nvSpPr>
      <dsp:spPr>
        <a:xfrm>
          <a:off x="1051402" y="1409346"/>
          <a:ext cx="414361" cy="690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9F6F1F-422A-4462-865A-96B99D850E81}">
      <dsp:nvSpPr>
        <dsp:cNvPr id="0" name=""/>
        <dsp:cNvSpPr/>
      </dsp:nvSpPr>
      <dsp:spPr>
        <a:xfrm>
          <a:off x="1489934" y="1409346"/>
          <a:ext cx="414361" cy="690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36D88B-F1CA-449D-96CB-3762DA40FF67}">
      <dsp:nvSpPr>
        <dsp:cNvPr id="0" name=""/>
        <dsp:cNvSpPr/>
      </dsp:nvSpPr>
      <dsp:spPr>
        <a:xfrm>
          <a:off x="1928466" y="1409346"/>
          <a:ext cx="414361" cy="690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F708FC-37E0-4B9C-8B13-70DE1FD317E0}">
      <dsp:nvSpPr>
        <dsp:cNvPr id="0" name=""/>
        <dsp:cNvSpPr/>
      </dsp:nvSpPr>
      <dsp:spPr>
        <a:xfrm>
          <a:off x="2366998" y="1409346"/>
          <a:ext cx="414361" cy="690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D19656-5EDA-4E1F-9880-46219F719551}">
      <dsp:nvSpPr>
        <dsp:cNvPr id="0" name=""/>
        <dsp:cNvSpPr/>
      </dsp:nvSpPr>
      <dsp:spPr>
        <a:xfrm>
          <a:off x="2805530" y="1409346"/>
          <a:ext cx="414361" cy="6906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B32801F-2C2D-4930-9741-F030E539E8A1}">
      <dsp:nvSpPr>
        <dsp:cNvPr id="0" name=""/>
        <dsp:cNvSpPr/>
      </dsp:nvSpPr>
      <dsp:spPr>
        <a:xfrm>
          <a:off x="185651" y="0"/>
          <a:ext cx="3204823" cy="291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Открыт ОДОД (2005)</a:t>
          </a:r>
        </a:p>
      </dsp:txBody>
      <dsp:txXfrm>
        <a:off x="185651" y="0"/>
        <a:ext cx="3204823" cy="291347"/>
      </dsp:txXfrm>
    </dsp:sp>
    <dsp:sp modelId="{E3BE6D99-D36E-4159-872F-52F7985107CA}">
      <dsp:nvSpPr>
        <dsp:cNvPr id="0" name=""/>
        <dsp:cNvSpPr/>
      </dsp:nvSpPr>
      <dsp:spPr>
        <a:xfrm>
          <a:off x="179786" y="398096"/>
          <a:ext cx="427309" cy="7121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008D11-EB98-4338-8504-DA2DA45B576C}">
      <dsp:nvSpPr>
        <dsp:cNvPr id="0" name=""/>
        <dsp:cNvSpPr/>
      </dsp:nvSpPr>
      <dsp:spPr>
        <a:xfrm>
          <a:off x="632022" y="398096"/>
          <a:ext cx="427309" cy="7121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FD5F0C-A803-4D46-B048-44719039FF07}">
      <dsp:nvSpPr>
        <dsp:cNvPr id="0" name=""/>
        <dsp:cNvSpPr/>
      </dsp:nvSpPr>
      <dsp:spPr>
        <a:xfrm>
          <a:off x="1084258" y="398096"/>
          <a:ext cx="427309" cy="7121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10C3DC-50C3-4AC8-9AA1-93EF4D96887E}">
      <dsp:nvSpPr>
        <dsp:cNvPr id="0" name=""/>
        <dsp:cNvSpPr/>
      </dsp:nvSpPr>
      <dsp:spPr>
        <a:xfrm>
          <a:off x="1536494" y="398096"/>
          <a:ext cx="427309" cy="7121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215C20-6159-45AE-A9E3-2721E280A129}">
      <dsp:nvSpPr>
        <dsp:cNvPr id="0" name=""/>
        <dsp:cNvSpPr/>
      </dsp:nvSpPr>
      <dsp:spPr>
        <a:xfrm>
          <a:off x="1988731" y="398096"/>
          <a:ext cx="427309" cy="7121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EE12E9-A8F1-4500-9DD7-6431082A9DC0}">
      <dsp:nvSpPr>
        <dsp:cNvPr id="0" name=""/>
        <dsp:cNvSpPr/>
      </dsp:nvSpPr>
      <dsp:spPr>
        <a:xfrm>
          <a:off x="2440967" y="398096"/>
          <a:ext cx="427309" cy="7121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45D92B-9B5D-4551-8AA5-1DDF18DBDF98}">
      <dsp:nvSpPr>
        <dsp:cNvPr id="0" name=""/>
        <dsp:cNvSpPr/>
      </dsp:nvSpPr>
      <dsp:spPr>
        <a:xfrm>
          <a:off x="2893203" y="398096"/>
          <a:ext cx="427309" cy="7121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B32801F-2C2D-4930-9741-F030E539E8A1}">
      <dsp:nvSpPr>
        <dsp:cNvPr id="0" name=""/>
        <dsp:cNvSpPr/>
      </dsp:nvSpPr>
      <dsp:spPr>
        <a:xfrm>
          <a:off x="185651" y="0"/>
          <a:ext cx="3204823" cy="291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СОК «Волна» (2011)</a:t>
          </a:r>
        </a:p>
      </dsp:txBody>
      <dsp:txXfrm>
        <a:off x="185651" y="0"/>
        <a:ext cx="3204823" cy="291347"/>
      </dsp:txXfrm>
    </dsp:sp>
    <dsp:sp modelId="{E3BE6D99-D36E-4159-872F-52F7985107CA}">
      <dsp:nvSpPr>
        <dsp:cNvPr id="0" name=""/>
        <dsp:cNvSpPr/>
      </dsp:nvSpPr>
      <dsp:spPr>
        <a:xfrm>
          <a:off x="179786" y="398096"/>
          <a:ext cx="427309" cy="7121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008D11-EB98-4338-8504-DA2DA45B576C}">
      <dsp:nvSpPr>
        <dsp:cNvPr id="0" name=""/>
        <dsp:cNvSpPr/>
      </dsp:nvSpPr>
      <dsp:spPr>
        <a:xfrm>
          <a:off x="632022" y="398096"/>
          <a:ext cx="427309" cy="7121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FD5F0C-A803-4D46-B048-44719039FF07}">
      <dsp:nvSpPr>
        <dsp:cNvPr id="0" name=""/>
        <dsp:cNvSpPr/>
      </dsp:nvSpPr>
      <dsp:spPr>
        <a:xfrm>
          <a:off x="1084258" y="398096"/>
          <a:ext cx="427309" cy="7121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10C3DC-50C3-4AC8-9AA1-93EF4D96887E}">
      <dsp:nvSpPr>
        <dsp:cNvPr id="0" name=""/>
        <dsp:cNvSpPr/>
      </dsp:nvSpPr>
      <dsp:spPr>
        <a:xfrm>
          <a:off x="1536494" y="398096"/>
          <a:ext cx="427309" cy="7121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215C20-6159-45AE-A9E3-2721E280A129}">
      <dsp:nvSpPr>
        <dsp:cNvPr id="0" name=""/>
        <dsp:cNvSpPr/>
      </dsp:nvSpPr>
      <dsp:spPr>
        <a:xfrm>
          <a:off x="1988731" y="398096"/>
          <a:ext cx="427309" cy="7121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EE12E9-A8F1-4500-9DD7-6431082A9DC0}">
      <dsp:nvSpPr>
        <dsp:cNvPr id="0" name=""/>
        <dsp:cNvSpPr/>
      </dsp:nvSpPr>
      <dsp:spPr>
        <a:xfrm>
          <a:off x="2440967" y="398096"/>
          <a:ext cx="427309" cy="7121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45D92B-9B5D-4551-8AA5-1DDF18DBDF98}">
      <dsp:nvSpPr>
        <dsp:cNvPr id="0" name=""/>
        <dsp:cNvSpPr/>
      </dsp:nvSpPr>
      <dsp:spPr>
        <a:xfrm>
          <a:off x="2893203" y="398096"/>
          <a:ext cx="427309" cy="71218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DC348-601C-454D-AB3E-910BAD28013B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6A673-6244-413F-8CDA-B4E2567210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88871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0A9B3-28E9-401B-9D00-F78008353508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02394-0B0A-4EDE-B9F5-8E02A1CBA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17619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E31CA50-4D02-42EE-B4EA-4F88587961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1" y="2004"/>
            <a:ext cx="9142497" cy="51450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887234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0C49-EE9D-46BF-B6A2-B049B687DA5D}" type="datetime1">
              <a:rPr lang="ru-RU" smtClean="0"/>
              <a:pPr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978213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305E-DE6A-4729-BCFA-EDC1CB7A887A}" type="datetime1">
              <a:rPr lang="ru-RU" smtClean="0"/>
              <a:pPr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643937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47E8-08E5-4BBA-B2B9-9568E2697E8E}" type="datetime1">
              <a:rPr lang="ru-RU" smtClean="0"/>
              <a:pPr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1275606"/>
            <a:ext cx="3513857" cy="3456384"/>
          </a:xfrm>
        </p:spPr>
        <p:txBody>
          <a:bodyPr anchor="ctr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5530577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0982-2764-40A5-A15C-3F4B86BA9319}" type="datetime1">
              <a:rPr lang="ru-RU" smtClean="0"/>
              <a:pPr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4932040" y="1131590"/>
            <a:ext cx="388843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67644" y="0"/>
            <a:ext cx="3220419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1275606"/>
            <a:ext cx="3892522" cy="3456384"/>
          </a:xfrm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412920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 rot="18900000">
            <a:off x="2171244" y="3657969"/>
            <a:ext cx="4298221" cy="462694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 rot="18900000">
            <a:off x="5789896" y="3740667"/>
            <a:ext cx="1439398" cy="1439398"/>
          </a:xfrm>
          <a:prstGeom prst="rect">
            <a:avLst/>
          </a:prstGeom>
          <a:solidFill>
            <a:srgbClr val="00C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 userDrawn="1"/>
        </p:nvSpPr>
        <p:spPr>
          <a:xfrm rot="18900000">
            <a:off x="6922337" y="61547"/>
            <a:ext cx="1439398" cy="1439398"/>
          </a:xfrm>
          <a:prstGeom prst="rect">
            <a:avLst/>
          </a:prstGeom>
          <a:solidFill>
            <a:srgbClr val="F2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A06B-CFDB-4B86-A38B-2382B61397EA}" type="datetime1">
              <a:rPr lang="ru-RU" smtClean="0"/>
              <a:pPr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5148064" y="726825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1" y="1275606"/>
            <a:ext cx="2169524" cy="2304256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7"/>
          </p:nvPr>
        </p:nvSpPr>
        <p:spPr>
          <a:xfrm>
            <a:off x="7081842" y="-120031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7069596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5" name="Рисунок 2"/>
          <p:cNvSpPr>
            <a:spLocks noGrp="1"/>
          </p:cNvSpPr>
          <p:nvPr>
            <p:ph type="pic" idx="19"/>
          </p:nvPr>
        </p:nvSpPr>
        <p:spPr>
          <a:xfrm>
            <a:off x="3226532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7" name="Прямоугольник 16"/>
          <p:cNvSpPr/>
          <p:nvPr userDrawn="1"/>
        </p:nvSpPr>
        <p:spPr>
          <a:xfrm rot="18900000">
            <a:off x="6476580" y="481077"/>
            <a:ext cx="673246" cy="45719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57670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1" y="1544381"/>
            <a:ext cx="2772308" cy="101410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C0A6-26FC-4C6C-BC8C-69760912FB24}" type="datetime1">
              <a:rPr lang="ru-RU" smtClean="0"/>
              <a:pPr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4588063" y="0"/>
            <a:ext cx="2252189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0" y="2666497"/>
            <a:ext cx="2700299" cy="920638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16"/>
          </p:nvPr>
        </p:nvSpPr>
        <p:spPr>
          <a:xfrm>
            <a:off x="4588063" y="2643758"/>
            <a:ext cx="4555937" cy="24997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17"/>
          </p:nvPr>
        </p:nvSpPr>
        <p:spPr>
          <a:xfrm>
            <a:off x="6912768" y="0"/>
            <a:ext cx="2231232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943788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C57F-92A9-472B-88B9-AEB59DD80E27}" type="datetime1">
              <a:rPr lang="ru-RU" smtClean="0"/>
              <a:pPr/>
              <a:t>28.03.2023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908868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3B26-30B4-4EE7-B25A-597A156C8368}" type="datetime1">
              <a:rPr lang="ru-RU" smtClean="0"/>
              <a:pPr/>
              <a:t>28.03.2023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85015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03498"/>
            <a:ext cx="2627509" cy="154817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1923678"/>
            <a:ext cx="2627509" cy="26709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4CC1-A8EA-4A67-8857-B875F9F15488}" type="datetime1">
              <a:rPr lang="ru-RU" smtClean="0"/>
              <a:pPr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4588063" y="303497"/>
            <a:ext cx="4232409" cy="4298511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12143235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478843"/>
            <a:ext cx="5486400" cy="42505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39652" y="87474"/>
            <a:ext cx="7596844" cy="327636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3975906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85FE-7502-42DD-9C99-22230E224817}" type="datetime1">
              <a:rPr lang="ru-RU" smtClean="0"/>
              <a:pPr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834992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Два объекта">
    <p:bg>
      <p:bgPr>
        <a:gradFill>
          <a:gsLst>
            <a:gs pos="0">
              <a:srgbClr val="0072DF"/>
            </a:gs>
            <a:gs pos="100000">
              <a:srgbClr val="003E8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D93D-F9B5-4A7A-8567-1C61FE40F3F3}" type="datetime1">
              <a:rPr lang="ru-RU" smtClean="0"/>
              <a:pPr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4441657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solidFill>
          <a:srgbClr val="00B0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34CB-239E-4355-B891-05A612BCD219}" type="datetime1">
              <a:rPr lang="ru-RU" smtClean="0"/>
              <a:pPr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3733040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solidFill>
          <a:srgbClr val="F26F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58B5-A929-41AC-A76E-99C5FDB10AF3}" type="datetime1">
              <a:rPr lang="ru-RU" smtClean="0"/>
              <a:pPr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0340611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Два объекта">
    <p:bg>
      <p:bgPr>
        <a:solidFill>
          <a:srgbClr val="00C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4E2A-D822-4A4F-B6DA-5E97CDAA9F2A}" type="datetime1">
              <a:rPr lang="ru-RU" smtClean="0"/>
              <a:pPr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7123304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2463" y="303497"/>
            <a:ext cx="7110566" cy="82809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2463" y="1311610"/>
            <a:ext cx="7110566" cy="331236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22ABC-F446-4C32-B396-3B4504EBC8E6}" type="datetime1">
              <a:rPr lang="ru-RU" smtClean="0"/>
              <a:pPr/>
              <a:t>28.03.2023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043861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098A-50EF-40CD-BDCD-3791B8F42B0D}" type="datetime1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6325126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2031690"/>
            <a:ext cx="7110566" cy="252028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2463" y="402492"/>
            <a:ext cx="7110566" cy="137717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B75B-3AFA-49E9-B7A9-2DE2C139D566}" type="datetime1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923678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72877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1347613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4501-F38F-4042-9EA1-D7379B80EFB2}" type="datetime1">
              <a:rPr lang="ru-RU" smtClean="0"/>
              <a:pPr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5306615" y="1354999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18035492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7128792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1311610"/>
            <a:ext cx="7128792" cy="3312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74737" y="4803998"/>
            <a:ext cx="2133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CA5BB6B-C98F-474E-9E24-4E0F1BBFF726}" type="datetime1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92463" y="4803998"/>
            <a:ext cx="2895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370981" y="4803998"/>
            <a:ext cx="43204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31AC4C0-C0A6-4B97-BFEC-E7A1BCAE85B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-2110"/>
            <a:ext cx="1350987" cy="51477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241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66" r:id="rId3"/>
    <p:sldLayoutId id="2147483667" r:id="rId4"/>
    <p:sldLayoutId id="2147483668" r:id="rId5"/>
    <p:sldLayoutId id="2147483649" r:id="rId6"/>
    <p:sldLayoutId id="2147483650" r:id="rId7"/>
    <p:sldLayoutId id="2147483651" r:id="rId8"/>
    <p:sldLayoutId id="2147483652" r:id="rId9"/>
    <p:sldLayoutId id="2147483661" r:id="rId10"/>
    <p:sldLayoutId id="2147483662" r:id="rId11"/>
    <p:sldLayoutId id="2147483663" r:id="rId12"/>
    <p:sldLayoutId id="2147483664" r:id="rId13"/>
    <p:sldLayoutId id="2147483669" r:id="rId14"/>
    <p:sldLayoutId id="2147483670" r:id="rId15"/>
    <p:sldLayoutId id="2147483654" r:id="rId16"/>
    <p:sldLayoutId id="2147483655" r:id="rId17"/>
    <p:sldLayoutId id="2147483656" r:id="rId18"/>
    <p:sldLayoutId id="2147483657" r:id="rId1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3E8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8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D8A628-F7D6-40A4-B52C-3C06CD20594D}"/>
              </a:ext>
            </a:extLst>
          </p:cNvPr>
          <p:cNvSpPr txBox="1"/>
          <p:nvPr/>
        </p:nvSpPr>
        <p:spPr>
          <a:xfrm>
            <a:off x="899592" y="1851670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учебно-методический семинар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«ДЕТСКО-ЮНОШЕСКИЙ СПОРТ: 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ПОТЕНЦИАЛ РАЗВИТИЯ»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2F04AD-7858-4234-B4FA-C0E3AB73A01F}"/>
              </a:ext>
            </a:extLst>
          </p:cNvPr>
          <p:cNvSpPr txBox="1"/>
          <p:nvPr/>
        </p:nvSpPr>
        <p:spPr>
          <a:xfrm>
            <a:off x="899592" y="3116540"/>
            <a:ext cx="579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Пленарное </a:t>
            </a:r>
            <a:r>
              <a:rPr lang="ru-RU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заседание</a:t>
            </a:r>
            <a:endParaRPr lang="ru-RU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49369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2"/>
            <a:ext cx="3888431" cy="516138"/>
          </a:xfrm>
        </p:spPr>
        <p:txBody>
          <a:bodyPr/>
          <a:lstStyle/>
          <a:p>
            <a:r>
              <a:rPr lang="ru-RU" b="1" dirty="0" smtClean="0"/>
              <a:t>Воспитательная работа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ru-RU" dirty="0"/>
              <a:t>Текст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xmlns="" id="{4DAFEBCD-82C3-4CC4-9DEE-47424C70F8B8}"/>
              </a:ext>
            </a:extLst>
          </p:cNvPr>
          <p:cNvSpPr>
            <a:spLocks noGrp="1"/>
          </p:cNvSpPr>
          <p:nvPr>
            <p:ph type="pic" idx="14"/>
          </p:nvPr>
        </p:nvSpPr>
        <p:spPr/>
      </p:sp>
      <p:pic>
        <p:nvPicPr>
          <p:cNvPr id="6" name="Picture 7" descr="E:\Фото музея\330 буклет\photo\102___04\IMG_0015.JPG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608513" y="1184256"/>
            <a:ext cx="4535487" cy="340161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7643" y="69473"/>
            <a:ext cx="3204357" cy="2403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F:\Нац проект отчет\партнерство\k7G1-AkYdQw.jpg"/>
          <p:cNvPicPr>
            <a:picLocks noChangeAspect="1" noChangeArrowheads="1"/>
          </p:cNvPicPr>
          <p:nvPr/>
        </p:nvPicPr>
        <p:blipFill>
          <a:blip r:embed="rId4"/>
          <a:srcRect l="16363"/>
          <a:stretch>
            <a:fillRect/>
          </a:stretch>
        </p:blipFill>
        <p:spPr bwMode="auto">
          <a:xfrm>
            <a:off x="1367644" y="2499742"/>
            <a:ext cx="3205116" cy="2564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233081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0617" y="161892"/>
            <a:ext cx="3888431" cy="479625"/>
          </a:xfrm>
        </p:spPr>
        <p:txBody>
          <a:bodyPr/>
          <a:lstStyle/>
          <a:p>
            <a:r>
              <a:rPr lang="ru-RU" b="1" dirty="0" smtClean="0"/>
              <a:t>ОДОД гимназии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ru-RU" dirty="0"/>
              <a:t>Текст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xmlns="" id="{1A2D5903-2223-4420-A201-26315C258CD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249317" y="0"/>
            <a:ext cx="3219260" cy="5143500"/>
          </a:xfrm>
        </p:spPr>
      </p:sp>
      <p:pic>
        <p:nvPicPr>
          <p:cNvPr id="17" name="Picture 2" descr="F:\ОДОД 18-19\Фото 18-19\рок-н-ролл2.jpg"/>
          <p:cNvPicPr>
            <a:picLocks noChangeAspect="1" noChangeArrowheads="1"/>
          </p:cNvPicPr>
          <p:nvPr/>
        </p:nvPicPr>
        <p:blipFill>
          <a:blip r:embed="rId2"/>
          <a:srcRect l="2312" t="40558" r="80708" b="41774"/>
          <a:stretch>
            <a:fillRect/>
          </a:stretch>
        </p:blipFill>
        <p:spPr bwMode="auto">
          <a:xfrm>
            <a:off x="6462045" y="819127"/>
            <a:ext cx="2681955" cy="19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 descr="F:\ОДОД 16\фото\20161117_153503.jpg"/>
          <p:cNvPicPr>
            <a:picLocks noChangeAspect="1" noChangeArrowheads="1"/>
          </p:cNvPicPr>
          <p:nvPr/>
        </p:nvPicPr>
        <p:blipFill>
          <a:blip r:embed="rId3"/>
          <a:srcRect r="6566"/>
          <a:stretch>
            <a:fillRect/>
          </a:stretch>
        </p:blipFill>
        <p:spPr bwMode="auto">
          <a:xfrm>
            <a:off x="1212804" y="15840"/>
            <a:ext cx="3322683" cy="2667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F:\ОДОД 16\фото\20161117_1539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2803" y="2653923"/>
            <a:ext cx="3319001" cy="248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I:\ОДОД фото 2015\лыжи из интернета\1-копия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35996" y="2103698"/>
            <a:ext cx="2859066" cy="190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I:\ОДОД фото 2015\p9bkHGM8h9g.jpg"/>
          <p:cNvPicPr>
            <a:picLocks noChangeAspect="1" noChangeArrowheads="1"/>
          </p:cNvPicPr>
          <p:nvPr/>
        </p:nvPicPr>
        <p:blipFill>
          <a:blip r:embed="rId6"/>
          <a:srcRect l="-102" t="8977" r="102" b="-311"/>
          <a:stretch>
            <a:fillRect/>
          </a:stretch>
        </p:blipFill>
        <p:spPr bwMode="auto">
          <a:xfrm>
            <a:off x="6470676" y="3516107"/>
            <a:ext cx="2673324" cy="162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781711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479625"/>
          </a:xfrm>
        </p:spPr>
        <p:txBody>
          <a:bodyPr/>
          <a:lstStyle/>
          <a:p>
            <a:r>
              <a:rPr lang="ru-RU" b="1" dirty="0" smtClean="0"/>
              <a:t>Самбо-330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ru-RU" dirty="0"/>
              <a:t>Текст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xmlns="" id="{1A2D5903-2223-4420-A201-26315C258CD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249317" y="0"/>
            <a:ext cx="3219260" cy="5143500"/>
          </a:xfrm>
        </p:spPr>
      </p:sp>
      <p:pic>
        <p:nvPicPr>
          <p:cNvPr id="14" name="Picture 3" descr="G:\1. Важное\2021\Летний лагерь 09.06.2021-29.06.2021\20210626_1119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632" y="51470"/>
            <a:ext cx="3204356" cy="180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D:\330\Толоконцев\027+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21" t="1152" r="3808" b="4069"/>
          <a:stretch/>
        </p:blipFill>
        <p:spPr bwMode="auto">
          <a:xfrm>
            <a:off x="1259631" y="1851670"/>
            <a:ext cx="3204355" cy="32399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330\Толоконцев\161+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23578"/>
            <a:ext cx="4661452" cy="313234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781711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483518"/>
            <a:ext cx="3888431" cy="51613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Мероприятия </a:t>
            </a:r>
            <a:br>
              <a:rPr lang="ru-RU" b="1" dirty="0" smtClean="0"/>
            </a:br>
            <a:r>
              <a:rPr lang="ru-RU" b="1" dirty="0" smtClean="0"/>
              <a:t>для обучающихся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5"/>
          </p:nvPr>
        </p:nvSpPr>
        <p:spPr>
          <a:xfrm>
            <a:off x="4932041" y="1419622"/>
            <a:ext cx="3892522" cy="3276363"/>
          </a:xfrm>
        </p:spPr>
        <p:txBody>
          <a:bodyPr>
            <a:normAutofit/>
          </a:bodyPr>
          <a:lstStyle/>
          <a:p>
            <a:pPr marL="228600" lvl="0" indent="-228600">
              <a:buFont typeface="Arial" panose="020B0604020202020204" pitchFamily="34" charset="0"/>
              <a:buChar char="•"/>
              <a:defRPr/>
            </a:pPr>
            <a:r>
              <a:rPr lang="ru-RU" sz="1600" dirty="0" smtClean="0"/>
              <a:t>Мероприятие, посвященное </a:t>
            </a:r>
            <a:br>
              <a:rPr lang="ru-RU" sz="1600" dirty="0" smtClean="0"/>
            </a:br>
            <a:r>
              <a:rPr lang="ru-RU" sz="1600" dirty="0" smtClean="0"/>
              <a:t>55-летию клуба «Самбо-330» </a:t>
            </a:r>
            <a:br>
              <a:rPr lang="ru-RU" sz="1600" dirty="0" smtClean="0"/>
            </a:br>
            <a:r>
              <a:rPr lang="ru-RU" sz="1600" dirty="0" smtClean="0"/>
              <a:t>(21 октября 2021 г.) 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ru-RU" sz="1600" dirty="0" smtClean="0"/>
              <a:t>Мероприятие, посвященное Памяти заслуженного тренера СССР 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1600" dirty="0" smtClean="0"/>
              <a:t>А.А. Абрамова (5 марта 2022 г.), 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ru-RU" sz="1600" dirty="0" smtClean="0"/>
              <a:t>Открытое первенство Невского района, посвященное памяти основателя клуба «Самбо-330» </a:t>
            </a:r>
            <a:br>
              <a:rPr lang="ru-RU" sz="1600" dirty="0" smtClean="0"/>
            </a:br>
            <a:r>
              <a:rPr lang="ru-RU" sz="1600" dirty="0" smtClean="0"/>
              <a:t>В.Ф. Романенко и главного тренера клуба «Самбо-330» В.В. Смирнова </a:t>
            </a:r>
            <a:br>
              <a:rPr lang="ru-RU" sz="1600" dirty="0" smtClean="0"/>
            </a:br>
            <a:r>
              <a:rPr lang="ru-RU" sz="1600" dirty="0" smtClean="0"/>
              <a:t>(16 апреля 2022 г.)</a:t>
            </a:r>
            <a:endParaRPr lang="ru-RU" sz="1600" dirty="0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xmlns="" id="{4DAFEBCD-82C3-4CC4-9DEE-47424C70F8B8}"/>
              </a:ext>
            </a:extLst>
          </p:cNvPr>
          <p:cNvSpPr>
            <a:spLocks noGrp="1"/>
          </p:cNvSpPr>
          <p:nvPr>
            <p:ph type="pic" idx="14"/>
          </p:nvPr>
        </p:nvSpPr>
        <p:spPr/>
      </p:sp>
      <p:pic>
        <p:nvPicPr>
          <p:cNvPr id="9" name="Picture 5" descr="C:\Users\Директор\Downloads\4.jpg"/>
          <p:cNvPicPr>
            <a:picLocks noChangeAspect="1" noChangeArrowheads="1"/>
          </p:cNvPicPr>
          <p:nvPr/>
        </p:nvPicPr>
        <p:blipFill>
          <a:blip r:embed="rId2" cstate="print"/>
          <a:srcRect l="39371" t="27200" r="10132" b="14717"/>
          <a:stretch>
            <a:fillRect/>
          </a:stretch>
        </p:blipFill>
        <p:spPr bwMode="auto">
          <a:xfrm>
            <a:off x="1367644" y="72008"/>
            <a:ext cx="3204356" cy="24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C:\Users\Директор\Downloads\5.jpg"/>
          <p:cNvPicPr>
            <a:picLocks noChangeAspect="1" noChangeArrowheads="1"/>
          </p:cNvPicPr>
          <p:nvPr/>
        </p:nvPicPr>
        <p:blipFill>
          <a:blip r:embed="rId3" cstate="print"/>
          <a:srcRect l="6299" r="8221"/>
          <a:stretch>
            <a:fillRect/>
          </a:stretch>
        </p:blipFill>
        <p:spPr bwMode="auto">
          <a:xfrm>
            <a:off x="1367644" y="2571750"/>
            <a:ext cx="3204356" cy="2497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233081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8044" y="447514"/>
            <a:ext cx="3888431" cy="47962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Мероприятия </a:t>
            </a:r>
            <a:br>
              <a:rPr lang="ru-RU" b="1" dirty="0" smtClean="0"/>
            </a:br>
            <a:r>
              <a:rPr lang="ru-RU" b="1" dirty="0" smtClean="0"/>
              <a:t>для педагогов</a:t>
            </a:r>
            <a:endParaRPr lang="ru-RU" b="1" dirty="0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xmlns="" id="{1A2D5903-2223-4420-A201-26315C258CD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249317" y="0"/>
            <a:ext cx="3219260" cy="5143500"/>
          </a:xfrm>
        </p:spPr>
      </p:sp>
      <p:sp>
        <p:nvSpPr>
          <p:cNvPr id="11" name="Объект 3"/>
          <p:cNvSpPr>
            <a:spLocks noGrp="1"/>
          </p:cNvSpPr>
          <p:nvPr>
            <p:ph sz="half" idx="15"/>
          </p:nvPr>
        </p:nvSpPr>
        <p:spPr>
          <a:xfrm>
            <a:off x="4932041" y="1419622"/>
            <a:ext cx="3892522" cy="3276363"/>
          </a:xfrm>
        </p:spPr>
        <p:txBody>
          <a:bodyPr>
            <a:normAutofit/>
          </a:bodyPr>
          <a:lstStyle/>
          <a:p>
            <a:pPr marL="228600" lvl="0" indent="-228600">
              <a:buFont typeface="Arial" panose="020B0604020202020204" pitchFamily="34" charset="0"/>
              <a:buChar char="•"/>
              <a:defRPr/>
            </a:pPr>
            <a:r>
              <a:rPr lang="ru-RU" sz="1600" dirty="0" smtClean="0"/>
              <a:t>Методический семинар </a:t>
            </a:r>
            <a:br>
              <a:rPr lang="ru-RU" sz="1600" dirty="0" smtClean="0"/>
            </a:br>
            <a:r>
              <a:rPr lang="ru-RU" sz="1600" dirty="0" smtClean="0"/>
              <a:t>«Методика изучения основ </a:t>
            </a:r>
            <a:br>
              <a:rPr lang="ru-RU" sz="1600" dirty="0" smtClean="0"/>
            </a:br>
            <a:r>
              <a:rPr lang="ru-RU" sz="1600" dirty="0" smtClean="0"/>
              <a:t>самбо со школьниками </a:t>
            </a:r>
            <a:br>
              <a:rPr lang="ru-RU" sz="1600" dirty="0" smtClean="0"/>
            </a:br>
            <a:r>
              <a:rPr lang="ru-RU" sz="1600" dirty="0" smtClean="0"/>
              <a:t>начальных классов» </a:t>
            </a:r>
            <a:br>
              <a:rPr lang="ru-RU" sz="1600" dirty="0" smtClean="0"/>
            </a:br>
            <a:r>
              <a:rPr lang="ru-RU" sz="1600" dirty="0" smtClean="0"/>
              <a:t>(25 сентября 2021 г.) </a:t>
            </a:r>
          </a:p>
          <a:p>
            <a:pPr marL="228600" lvl="0" indent="-228600">
              <a:buFont typeface="Arial" panose="020B0604020202020204" pitchFamily="34" charset="0"/>
              <a:buChar char="•"/>
              <a:defRPr/>
            </a:pPr>
            <a:r>
              <a:rPr lang="ru-RU" sz="1600" dirty="0" smtClean="0"/>
              <a:t>Методический семинар </a:t>
            </a:r>
            <a:br>
              <a:rPr lang="ru-RU" sz="1600" dirty="0" smtClean="0"/>
            </a:br>
            <a:r>
              <a:rPr lang="ru-RU" sz="1600" dirty="0" smtClean="0"/>
              <a:t>«Методика воспитания личности </a:t>
            </a:r>
            <a:br>
              <a:rPr lang="ru-RU" sz="1600" dirty="0" smtClean="0"/>
            </a:br>
            <a:r>
              <a:rPr lang="ru-RU" sz="1600" dirty="0" smtClean="0"/>
              <a:t>в процессе занятий спортом </a:t>
            </a:r>
            <a:br>
              <a:rPr lang="ru-RU" sz="1600" dirty="0" smtClean="0"/>
            </a:br>
            <a:r>
              <a:rPr lang="ru-RU" sz="1600" dirty="0" smtClean="0"/>
              <a:t>(на примере самбо)» </a:t>
            </a:r>
            <a:br>
              <a:rPr lang="ru-RU" sz="1600" dirty="0" smtClean="0"/>
            </a:br>
            <a:r>
              <a:rPr lang="ru-RU" sz="1600" dirty="0" smtClean="0"/>
              <a:t>(26 февраля 2022 г.)</a:t>
            </a:r>
          </a:p>
        </p:txBody>
      </p:sp>
      <p:pic>
        <p:nvPicPr>
          <p:cNvPr id="12" name="Picture 2" descr="https://libsakh.ru/fileadmin/_processed_/f/9/csm_2021_10_13_Vstrecha_Federacija_sambo_017_35bb70d524.jpg"/>
          <p:cNvPicPr>
            <a:picLocks noChangeAspect="1" noChangeArrowheads="1"/>
          </p:cNvPicPr>
          <p:nvPr/>
        </p:nvPicPr>
        <p:blipFill>
          <a:blip r:embed="rId2" cstate="print"/>
          <a:srcRect l="15143" t="4348" r="9677"/>
          <a:stretch>
            <a:fillRect/>
          </a:stretch>
        </p:blipFill>
        <p:spPr bwMode="auto">
          <a:xfrm>
            <a:off x="1259632" y="1041900"/>
            <a:ext cx="3204356" cy="27179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781711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xmlns="" id="{1A2D5903-2223-4420-A201-26315C258CD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249317" y="0"/>
            <a:ext cx="3219260" cy="5143500"/>
          </a:xfrm>
        </p:spPr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819937" y="375506"/>
            <a:ext cx="3888431" cy="5161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Самбо в школы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Объект 3"/>
          <p:cNvSpPr txBox="1">
            <a:spLocks/>
          </p:cNvSpPr>
          <p:nvPr/>
        </p:nvSpPr>
        <p:spPr>
          <a:xfrm>
            <a:off x="4752020" y="1239602"/>
            <a:ext cx="3892522" cy="32763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 01.09.2021 по 31.08.2022 г.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гимназия была инновационной площадкой Всероссийского проекта «Самбо в школу»</a:t>
            </a:r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1255541" y="375506"/>
          <a:ext cx="3213100" cy="4495800"/>
        </p:xfrm>
        <a:graphic>
          <a:graphicData uri="http://schemas.openxmlformats.org/presentationml/2006/ole">
            <p:oleObj spid="_x0000_s36866" name="PDF" r:id="rId3" imgW="0" imgH="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6781711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131840" y="1347614"/>
            <a:ext cx="4392488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Спасибо за внимание!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80329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Школа – территория возможностей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5"/>
          </p:nvPr>
        </p:nvSpPr>
        <p:spPr>
          <a:xfrm>
            <a:off x="4932041" y="2715766"/>
            <a:ext cx="3892522" cy="1980219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Кореневская</a:t>
            </a:r>
            <a:r>
              <a:rPr lang="ru-RU" b="1" dirty="0" smtClean="0"/>
              <a:t> Оксана Валентиновна,</a:t>
            </a:r>
            <a:endParaRPr lang="ru-RU" dirty="0" smtClean="0"/>
          </a:p>
          <a:p>
            <a:r>
              <a:rPr lang="ru-RU" dirty="0" smtClean="0"/>
              <a:t>директор ГБОУ </a:t>
            </a:r>
            <a:r>
              <a:rPr lang="ru-RU" smtClean="0"/>
              <a:t>гимназии </a:t>
            </a:r>
            <a:r>
              <a:rPr lang="ru-RU" smtClean="0"/>
              <a:t>№ 330 </a:t>
            </a:r>
            <a:r>
              <a:rPr lang="ru-RU" dirty="0" smtClean="0"/>
              <a:t>Невского района Санкт-Петербурга, почётный работник общего образования РФ</a:t>
            </a:r>
            <a:r>
              <a:rPr lang="ru-RU" dirty="0"/>
              <a:t/>
            </a:r>
            <a:br>
              <a:rPr lang="ru-RU" dirty="0"/>
            </a:br>
            <a:endParaRPr lang="ru-RU" sz="1000" i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755392F-B4A1-464F-9E68-495EC6C8625F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12289" name="Picture 1" descr="C:\Users\Директор\Documents\ТАБЕЛИ\фото для нацпроекта\фото_2.jpg"/>
          <p:cNvPicPr>
            <a:picLocks noChangeAspect="1" noChangeArrowheads="1"/>
          </p:cNvPicPr>
          <p:nvPr/>
        </p:nvPicPr>
        <p:blipFill>
          <a:blip r:embed="rId3"/>
          <a:srcRect l="2198"/>
          <a:stretch>
            <a:fillRect/>
          </a:stretch>
        </p:blipFill>
        <p:spPr bwMode="auto">
          <a:xfrm>
            <a:off x="1367644" y="768164"/>
            <a:ext cx="3204356" cy="3584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99757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Информация о гимназии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8" name="Picture 3"/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 t="5474" b="5474"/>
          <a:stretch>
            <a:fillRect/>
          </a:stretch>
        </p:blipFill>
        <p:spPr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  <a:effectLst/>
        </p:spPr>
      </p:pic>
      <p:pic>
        <p:nvPicPr>
          <p:cNvPr id="9" name="Picture 5"/>
          <p:cNvPicPr>
            <a:picLocks noGrp="1" noChangeAspect="1"/>
          </p:cNvPicPr>
          <p:nvPr>
            <p:ph type="pic" idx="16"/>
          </p:nvPr>
        </p:nvPicPr>
        <p:blipFill rotWithShape="1">
          <a:blip r:embed="rId3"/>
          <a:srcRect t="5838" b="5838"/>
          <a:stretch/>
        </p:blipFill>
        <p:spPr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  <a:effectLst/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1355346013"/>
              </p:ext>
            </p:extLst>
          </p:nvPr>
        </p:nvGraphicFramePr>
        <p:xfrm>
          <a:off x="1691680" y="3507854"/>
          <a:ext cx="3456384" cy="1563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="" xmlns:p14="http://schemas.microsoft.com/office/powerpoint/2010/main" val="3914977958"/>
              </p:ext>
            </p:extLst>
          </p:nvPr>
        </p:nvGraphicFramePr>
        <p:xfrm>
          <a:off x="5328084" y="3471850"/>
          <a:ext cx="3564396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="" xmlns:p14="http://schemas.microsoft.com/office/powerpoint/2010/main" val="31152170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Информация о гимназии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7" name="Рисунок 6"/>
          <p:cNvSpPr>
            <a:spLocks noGrp="1"/>
          </p:cNvSpPr>
          <p:nvPr>
            <p:ph type="pic" idx="14"/>
          </p:nvPr>
        </p:nvSpPr>
        <p:spPr/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="" xmlns:p14="http://schemas.microsoft.com/office/powerpoint/2010/main" val="2750826246"/>
              </p:ext>
            </p:extLst>
          </p:nvPr>
        </p:nvGraphicFramePr>
        <p:xfrm>
          <a:off x="5328084" y="1275606"/>
          <a:ext cx="3564396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6" name="Picture 4" descr="http://stroynauka.ru/sites/default/files/img_292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023" b="23278"/>
          <a:stretch/>
        </p:blipFill>
        <p:spPr bwMode="auto">
          <a:xfrm>
            <a:off x="1690979" y="2907550"/>
            <a:ext cx="3558443" cy="18067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pr1.zoon.ru/AQ3GnTtjiptC32QgNTvvQw/1067x800,q85/W2Wjf8C0GZzT5ewC4h0HquwzH_Vx6WPAhQMJsF4GSiVb3RZ7zAe-IA==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542" b="15451"/>
          <a:stretch/>
        </p:blipFill>
        <p:spPr bwMode="auto">
          <a:xfrm>
            <a:off x="1697027" y="1257458"/>
            <a:ext cx="3552395" cy="18385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274739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48D1FE5F-B4B9-4EBC-B92D-D8A9FC470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Инновационная деятельность</a:t>
            </a:r>
            <a:endParaRPr lang="ru-RU" dirty="0"/>
          </a:p>
        </p:txBody>
      </p:sp>
      <p:sp>
        <p:nvSpPr>
          <p:cNvPr id="7" name="Объект 3">
            <a:extLst>
              <a:ext uri="{FF2B5EF4-FFF2-40B4-BE49-F238E27FC236}">
                <a16:creationId xmlns:a16="http://schemas.microsoft.com/office/drawing/2014/main" xmlns="" id="{011A62BC-0746-4FFD-822C-99A8E76147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Текст</a:t>
            </a:r>
          </a:p>
        </p:txBody>
      </p:sp>
      <p:sp>
        <p:nvSpPr>
          <p:cNvPr id="8" name="Рисунок 7"/>
          <p:cNvSpPr>
            <a:spLocks noGrp="1"/>
          </p:cNvSpPr>
          <p:nvPr>
            <p:ph type="pic" idx="14"/>
          </p:nvPr>
        </p:nvSpPr>
        <p:spPr/>
      </p:sp>
      <p:sp>
        <p:nvSpPr>
          <p:cNvPr id="10" name="Содержимое 9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idx="16"/>
          </p:nvPr>
        </p:nvSpPr>
        <p:spPr/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/>
          <a:srcRect l="6953" t="14074" r="8892" b="7129"/>
          <a:stretch>
            <a:fillRect/>
          </a:stretch>
        </p:blipFill>
        <p:spPr bwMode="auto">
          <a:xfrm>
            <a:off x="1650960" y="1257282"/>
            <a:ext cx="7140514" cy="3760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8223060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48D1FE5F-B4B9-4EBC-B92D-D8A9FC470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Инновационная деятельность</a:t>
            </a:r>
            <a:endParaRPr lang="ru-RU" dirty="0"/>
          </a:p>
        </p:txBody>
      </p:sp>
      <p:sp>
        <p:nvSpPr>
          <p:cNvPr id="7" name="Объект 3">
            <a:extLst>
              <a:ext uri="{FF2B5EF4-FFF2-40B4-BE49-F238E27FC236}">
                <a16:creationId xmlns:a16="http://schemas.microsoft.com/office/drawing/2014/main" xmlns="" id="{011A62BC-0746-4FFD-822C-99A8E76147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Текст</a:t>
            </a:r>
          </a:p>
        </p:txBody>
      </p:sp>
      <p:sp>
        <p:nvSpPr>
          <p:cNvPr id="8" name="Рисунок 7"/>
          <p:cNvSpPr>
            <a:spLocks noGrp="1"/>
          </p:cNvSpPr>
          <p:nvPr>
            <p:ph type="pic" idx="14"/>
          </p:nvPr>
        </p:nvSpPr>
        <p:spPr/>
      </p:sp>
      <p:sp>
        <p:nvSpPr>
          <p:cNvPr id="10" name="Содержимое 9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idx="16"/>
          </p:nvPr>
        </p:nvSpPr>
        <p:spPr/>
      </p:sp>
      <p:pic>
        <p:nvPicPr>
          <p:cNvPr id="9" name="Picture 6" descr="J:\Нац проект отчет\IMG_3911.JPG"/>
          <p:cNvPicPr>
            <a:picLocks noChangeAspect="1" noChangeArrowheads="1"/>
          </p:cNvPicPr>
          <p:nvPr/>
        </p:nvPicPr>
        <p:blipFill>
          <a:blip r:embed="rId2"/>
          <a:srcRect t="36727"/>
          <a:stretch>
            <a:fillRect/>
          </a:stretch>
        </p:blipFill>
        <p:spPr bwMode="auto">
          <a:xfrm>
            <a:off x="1687473" y="1257282"/>
            <a:ext cx="3578274" cy="169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J:\Нац проект отчет\IMG_3923.JPG"/>
          <p:cNvPicPr>
            <a:picLocks noChangeAspect="1" noChangeArrowheads="1"/>
          </p:cNvPicPr>
          <p:nvPr/>
        </p:nvPicPr>
        <p:blipFill>
          <a:blip r:embed="rId3"/>
          <a:srcRect r="4810"/>
          <a:stretch>
            <a:fillRect/>
          </a:stretch>
        </p:blipFill>
        <p:spPr bwMode="auto">
          <a:xfrm>
            <a:off x="5302260" y="2243133"/>
            <a:ext cx="3520923" cy="27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2"/>
          <p:cNvPicPr>
            <a:picLocks noChangeAspect="1"/>
          </p:cNvPicPr>
          <p:nvPr/>
        </p:nvPicPr>
        <p:blipFill>
          <a:blip r:embed="rId4"/>
          <a:srcRect l="9839" t="16927" r="13776" b="-3545"/>
          <a:stretch>
            <a:fillRect/>
          </a:stretch>
        </p:blipFill>
        <p:spPr bwMode="auto">
          <a:xfrm>
            <a:off x="1687473" y="2437375"/>
            <a:ext cx="3578274" cy="270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223060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Диссеминация опыта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5" name="Рисунок 4"/>
          <p:cNvSpPr>
            <a:spLocks noGrp="1"/>
          </p:cNvSpPr>
          <p:nvPr>
            <p:ph type="pic" idx="14"/>
          </p:nvPr>
        </p:nvSpPr>
        <p:spPr/>
      </p:sp>
      <p:sp>
        <p:nvSpPr>
          <p:cNvPr id="6" name="Содержимое 5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Рисунок 6"/>
          <p:cNvSpPr>
            <a:spLocks noGrp="1"/>
          </p:cNvSpPr>
          <p:nvPr>
            <p:ph type="pic" idx="16"/>
          </p:nvPr>
        </p:nvSpPr>
        <p:spPr/>
      </p:sp>
      <p:pic>
        <p:nvPicPr>
          <p:cNvPr id="8" name="Picture 2" descr="K:\ПМОФ\IMG_73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7473" y="1257282"/>
            <a:ext cx="5513463" cy="3675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K:\ПМОФ\IMG_74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2260" y="2571750"/>
            <a:ext cx="3549636" cy="236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479625"/>
          </a:xfrm>
        </p:spPr>
        <p:txBody>
          <a:bodyPr/>
          <a:lstStyle/>
          <a:p>
            <a:r>
              <a:rPr lang="ru-RU" b="1" dirty="0" smtClean="0"/>
              <a:t>Социальные партнеры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ru-RU" dirty="0"/>
              <a:t>Текст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xmlns="" id="{1A2D5903-2223-4420-A201-26315C258CD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249317" y="0"/>
            <a:ext cx="3219260" cy="5143500"/>
          </a:xfrm>
        </p:spPr>
      </p:sp>
      <p:pic>
        <p:nvPicPr>
          <p:cNvPr id="6" name="Picture 2" descr="F:\Нац проект отчет\партнерство\Финэ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1882" y="1799471"/>
            <a:ext cx="1241442" cy="174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F:\Нац проект отчет\партнерство\ЛЭТИ.jpg"/>
          <p:cNvPicPr>
            <a:picLocks noChangeAspect="1" noChangeArrowheads="1"/>
          </p:cNvPicPr>
          <p:nvPr/>
        </p:nvPicPr>
        <p:blipFill>
          <a:blip r:embed="rId3"/>
          <a:srcRect b="57642"/>
          <a:stretch>
            <a:fillRect/>
          </a:stretch>
        </p:blipFill>
        <p:spPr bwMode="auto">
          <a:xfrm>
            <a:off x="2892402" y="1768464"/>
            <a:ext cx="1566703" cy="178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J:\Нац проект отчет\гк\вся группа.jpg"/>
          <p:cNvPicPr>
            <a:picLocks noChangeAspect="1" noChangeArrowheads="1"/>
          </p:cNvPicPr>
          <p:nvPr/>
        </p:nvPicPr>
        <p:blipFill>
          <a:blip r:embed="rId4"/>
          <a:srcRect l="5635" r="4199"/>
          <a:stretch>
            <a:fillRect/>
          </a:stretch>
        </p:blipFill>
        <p:spPr bwMode="auto">
          <a:xfrm>
            <a:off x="4461757" y="1074718"/>
            <a:ext cx="4682243" cy="346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8" name="Picture 10" descr="https://www.kop.ru/upload/iblock/112/11259b79643fb595f806ab269ab2c543.jpg"/>
          <p:cNvPicPr>
            <a:picLocks noChangeAspect="1" noChangeArrowheads="1"/>
          </p:cNvPicPr>
          <p:nvPr/>
        </p:nvPicPr>
        <p:blipFill>
          <a:blip r:embed="rId5"/>
          <a:srcRect l="4720" t="27443" r="4874" b="28781"/>
          <a:stretch>
            <a:fillRect/>
          </a:stretch>
        </p:blipFill>
        <p:spPr bwMode="auto">
          <a:xfrm>
            <a:off x="1249317" y="453996"/>
            <a:ext cx="3213145" cy="1038309"/>
          </a:xfrm>
          <a:prstGeom prst="rect">
            <a:avLst/>
          </a:prstGeom>
          <a:noFill/>
        </p:spPr>
      </p:pic>
      <p:pic>
        <p:nvPicPr>
          <p:cNvPr id="2060" name="Picture 12" descr="https://www.econ.msu.ru/ext/lib/News/x4c/x20/19488/image/%D0%A4%D0%90%D0%91%D0%9B%D0%90%D0%9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59632" y="3951415"/>
            <a:ext cx="3205860" cy="8793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781711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479625"/>
          </a:xfrm>
        </p:spPr>
        <p:txBody>
          <a:bodyPr/>
          <a:lstStyle/>
          <a:p>
            <a:r>
              <a:rPr lang="ru-RU" b="1" dirty="0" smtClean="0"/>
              <a:t>Газпром-класс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ru-RU" dirty="0"/>
              <a:t>Текст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xmlns="" id="{1A2D5903-2223-4420-A201-26315C258CD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249317" y="0"/>
            <a:ext cx="3219260" cy="5143500"/>
          </a:xfrm>
        </p:spPr>
      </p:sp>
      <p:pic>
        <p:nvPicPr>
          <p:cNvPr id="10" name="Picture 2" descr="F:\Нац проект отчет\партнерство\JLkOH93dw2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9023" y="1257282"/>
            <a:ext cx="4644977" cy="309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" name="Picture 2" descr="J:\Нац проект отчет\гк\IMG_2718.JPG"/>
          <p:cNvPicPr>
            <a:picLocks noChangeAspect="1" noChangeArrowheads="1"/>
          </p:cNvPicPr>
          <p:nvPr/>
        </p:nvPicPr>
        <p:blipFill>
          <a:blip r:embed="rId3"/>
          <a:srcRect l="5502" r="6018" b="4070"/>
          <a:stretch>
            <a:fillRect/>
          </a:stretch>
        </p:blipFill>
        <p:spPr bwMode="auto">
          <a:xfrm>
            <a:off x="1249317" y="0"/>
            <a:ext cx="3213144" cy="464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J:\Нац проект отчет\гк\IMG_27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9632" y="2738641"/>
            <a:ext cx="3204356" cy="2404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781711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МОФ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2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Props1.xml><?xml version="1.0" encoding="utf-8"?>
<ds:datastoreItem xmlns:ds="http://schemas.openxmlformats.org/officeDocument/2006/customXml" ds:itemID="{5F449AF6-F624-45D8-A2A5-00D02B541F72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5AF39C9F-930B-4A50-9738-9CC92B4C5057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12778</TotalTime>
  <Words>114</Words>
  <Application>Microsoft Office PowerPoint</Application>
  <PresentationFormat>Экран (16:9)</PresentationFormat>
  <Paragraphs>43</Paragraphs>
  <Slides>16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 Office</vt:lpstr>
      <vt:lpstr>PDF</vt:lpstr>
      <vt:lpstr>Слайд 1</vt:lpstr>
      <vt:lpstr>Школа – территория возможностей</vt:lpstr>
      <vt:lpstr>Информация о гимназии</vt:lpstr>
      <vt:lpstr>Информация о гимназии</vt:lpstr>
      <vt:lpstr>Инновационная деятельность</vt:lpstr>
      <vt:lpstr>Инновационная деятельность</vt:lpstr>
      <vt:lpstr>Диссеминация опыта</vt:lpstr>
      <vt:lpstr>Социальные партнеры</vt:lpstr>
      <vt:lpstr>Газпром-класс</vt:lpstr>
      <vt:lpstr>Воспитательная работа</vt:lpstr>
      <vt:lpstr>ОДОД гимназии</vt:lpstr>
      <vt:lpstr>Самбо-330</vt:lpstr>
      <vt:lpstr>Мероприятия  для обучающихся</vt:lpstr>
      <vt:lpstr>Мероприятия  для педагогов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Николаева Елена Борисовна</dc:creator>
  <cp:lastModifiedBy>user</cp:lastModifiedBy>
  <cp:revision>353</cp:revision>
  <cp:lastPrinted>2017-03-30T08:39:18Z</cp:lastPrinted>
  <dcterms:created xsi:type="dcterms:W3CDTF">2017-03-23T13:26:11Z</dcterms:created>
  <dcterms:modified xsi:type="dcterms:W3CDTF">2023-03-28T05:36:09Z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