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2"/>
  </p:notesMasterIdLst>
  <p:sldIdLst>
    <p:sldId id="256" r:id="rId3"/>
    <p:sldId id="267" r:id="rId4"/>
    <p:sldId id="287" r:id="rId5"/>
    <p:sldId id="288" r:id="rId6"/>
    <p:sldId id="289" r:id="rId7"/>
    <p:sldId id="290" r:id="rId8"/>
    <p:sldId id="299" r:id="rId9"/>
    <p:sldId id="277" r:id="rId10"/>
    <p:sldId id="300" r:id="rId11"/>
    <p:sldId id="294" r:id="rId12"/>
    <p:sldId id="278" r:id="rId13"/>
    <p:sldId id="279" r:id="rId14"/>
    <p:sldId id="281" r:id="rId15"/>
    <p:sldId id="282" r:id="rId16"/>
    <p:sldId id="296" r:id="rId17"/>
    <p:sldId id="293" r:id="rId18"/>
    <p:sldId id="275" r:id="rId19"/>
    <p:sldId id="301" r:id="rId20"/>
    <p:sldId id="274" r:id="rId21"/>
    <p:sldId id="297" r:id="rId22"/>
    <p:sldId id="298" r:id="rId23"/>
    <p:sldId id="302" r:id="rId24"/>
    <p:sldId id="303" r:id="rId25"/>
    <p:sldId id="304" r:id="rId26"/>
    <p:sldId id="306" r:id="rId27"/>
    <p:sldId id="307" r:id="rId28"/>
    <p:sldId id="308" r:id="rId29"/>
    <p:sldId id="285" r:id="rId30"/>
    <p:sldId id="273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563C1"/>
    <a:srgbClr val="29679F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7" autoAdjust="0"/>
    <p:restoredTop sz="94664" autoAdjust="0"/>
  </p:normalViewPr>
  <p:slideViewPr>
    <p:cSldViewPr snapToGrid="0">
      <p:cViewPr varScale="1">
        <p:scale>
          <a:sx n="106" d="100"/>
          <a:sy n="106" d="100"/>
        </p:scale>
        <p:origin x="65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DD302F-6DB4-48AB-9FD2-0CED8971661F}" type="doc">
      <dgm:prSet loTypeId="urn:microsoft.com/office/officeart/2008/layout/LinedList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C4BC3FE-2E7C-40C1-A4C0-2220B343A190}">
      <dgm:prSet phldrT="[Текст]" custT="1"/>
      <dgm:spPr/>
      <dgm:t>
        <a:bodyPr/>
        <a:lstStyle/>
        <a:p>
          <a:r>
            <a:rPr lang="ru-RU" sz="2000" b="1" dirty="0">
              <a:solidFill>
                <a:srgbClr val="0070C0"/>
              </a:solidFill>
              <a:latin typeface="+mn-lt"/>
            </a:rPr>
            <a:t>2024 год</a:t>
          </a:r>
        </a:p>
      </dgm:t>
    </dgm:pt>
    <dgm:pt modelId="{248976A0-26F0-4414-B363-284539DA858C}" type="parTrans" cxnId="{C1206AD6-76F8-4D75-A752-0D1DCCDF6764}">
      <dgm:prSet/>
      <dgm:spPr/>
      <dgm:t>
        <a:bodyPr/>
        <a:lstStyle/>
        <a:p>
          <a:endParaRPr lang="ru-RU" sz="1100">
            <a:latin typeface="+mn-lt"/>
          </a:endParaRPr>
        </a:p>
      </dgm:t>
    </dgm:pt>
    <dgm:pt modelId="{1D8B3447-CD43-499C-8B0D-67DF968C9F7A}" type="sibTrans" cxnId="{C1206AD6-76F8-4D75-A752-0D1DCCDF6764}">
      <dgm:prSet/>
      <dgm:spPr/>
      <dgm:t>
        <a:bodyPr/>
        <a:lstStyle/>
        <a:p>
          <a:endParaRPr lang="ru-RU" sz="1100">
            <a:latin typeface="+mn-lt"/>
          </a:endParaRPr>
        </a:p>
      </dgm:t>
    </dgm:pt>
    <dgm:pt modelId="{5FBB2BDA-B5D2-49FA-BC57-32E2382CF266}">
      <dgm:prSet phldrT="[Текст]" custT="1"/>
      <dgm:spPr/>
      <dgm:t>
        <a:bodyPr/>
        <a:lstStyle/>
        <a:p>
          <a:pPr algn="ctr"/>
          <a:r>
            <a:rPr lang="ru-RU" sz="1200" b="1" dirty="0">
              <a:solidFill>
                <a:srgbClr val="002060"/>
              </a:solidFill>
              <a:latin typeface="+mn-lt"/>
            </a:rPr>
            <a:t>ЗАВЕРШЕНИЕ СОЗДАНИЯ ШСК </a:t>
          </a:r>
        </a:p>
        <a:p>
          <a:pPr algn="ctr"/>
          <a:r>
            <a:rPr lang="ru-RU" sz="1200" b="1" dirty="0">
              <a:solidFill>
                <a:srgbClr val="002060"/>
              </a:solidFill>
              <a:latin typeface="+mn-lt"/>
            </a:rPr>
            <a:t>В КАЖДОЙ ОБЩЕОБРАЗОВАТЕЛЬНОЙ ОРГАНИЗАЦИИ</a:t>
          </a:r>
        </a:p>
      </dgm:t>
    </dgm:pt>
    <dgm:pt modelId="{900DDB26-AE3C-443B-842E-C60DAAA20925}" type="parTrans" cxnId="{C859D577-7652-48E5-8AC7-8545CB5CAAA0}">
      <dgm:prSet/>
      <dgm:spPr/>
      <dgm:t>
        <a:bodyPr/>
        <a:lstStyle/>
        <a:p>
          <a:endParaRPr lang="ru-RU" sz="1100">
            <a:latin typeface="+mn-lt"/>
          </a:endParaRPr>
        </a:p>
      </dgm:t>
    </dgm:pt>
    <dgm:pt modelId="{29EA3511-A5A2-4B0D-8BE1-AC91867A6F47}" type="sibTrans" cxnId="{C859D577-7652-48E5-8AC7-8545CB5CAAA0}">
      <dgm:prSet/>
      <dgm:spPr/>
      <dgm:t>
        <a:bodyPr/>
        <a:lstStyle/>
        <a:p>
          <a:endParaRPr lang="ru-RU" sz="1100">
            <a:latin typeface="+mn-lt"/>
          </a:endParaRPr>
        </a:p>
      </dgm:t>
    </dgm:pt>
    <dgm:pt modelId="{68A4F193-51A4-40C4-B64E-BCC40E113729}" type="pres">
      <dgm:prSet presAssocID="{71DD302F-6DB4-48AB-9FD2-0CED8971661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094ACE6-A9A5-4AA0-85D2-D861C454B1B1}" type="pres">
      <dgm:prSet presAssocID="{1C4BC3FE-2E7C-40C1-A4C0-2220B343A190}" presName="thickLine" presStyleLbl="alignNode1" presStyleIdx="0" presStyleCnt="1"/>
      <dgm:spPr/>
    </dgm:pt>
    <dgm:pt modelId="{90B0B74D-6ED4-4F6E-89A2-56AFA200EB13}" type="pres">
      <dgm:prSet presAssocID="{1C4BC3FE-2E7C-40C1-A4C0-2220B343A190}" presName="horz1" presStyleCnt="0"/>
      <dgm:spPr/>
    </dgm:pt>
    <dgm:pt modelId="{96CACD2D-3E65-4568-96BB-D4AF0D6B3C6F}" type="pres">
      <dgm:prSet presAssocID="{1C4BC3FE-2E7C-40C1-A4C0-2220B343A190}" presName="tx1" presStyleLbl="revTx" presStyleIdx="0" presStyleCnt="2"/>
      <dgm:spPr/>
      <dgm:t>
        <a:bodyPr/>
        <a:lstStyle/>
        <a:p>
          <a:endParaRPr lang="ru-RU"/>
        </a:p>
      </dgm:t>
    </dgm:pt>
    <dgm:pt modelId="{08B7C38E-D198-4CB3-8B84-5394ED85BCE7}" type="pres">
      <dgm:prSet presAssocID="{1C4BC3FE-2E7C-40C1-A4C0-2220B343A190}" presName="vert1" presStyleCnt="0"/>
      <dgm:spPr/>
    </dgm:pt>
    <dgm:pt modelId="{BAF6953D-5F05-42F0-8952-B815A2A1EF2F}" type="pres">
      <dgm:prSet presAssocID="{5FBB2BDA-B5D2-49FA-BC57-32E2382CF266}" presName="vertSpace2a" presStyleCnt="0"/>
      <dgm:spPr/>
    </dgm:pt>
    <dgm:pt modelId="{72BFB6C3-DEF1-42F6-B188-FE3EC678AC23}" type="pres">
      <dgm:prSet presAssocID="{5FBB2BDA-B5D2-49FA-BC57-32E2382CF266}" presName="horz2" presStyleCnt="0"/>
      <dgm:spPr/>
    </dgm:pt>
    <dgm:pt modelId="{3A28AF0A-6C85-4F31-A240-19DE7D9097E1}" type="pres">
      <dgm:prSet presAssocID="{5FBB2BDA-B5D2-49FA-BC57-32E2382CF266}" presName="horzSpace2" presStyleCnt="0"/>
      <dgm:spPr/>
    </dgm:pt>
    <dgm:pt modelId="{E4286BB6-F7CC-43CA-9607-1556443E396C}" type="pres">
      <dgm:prSet presAssocID="{5FBB2BDA-B5D2-49FA-BC57-32E2382CF266}" presName="tx2" presStyleLbl="revTx" presStyleIdx="1" presStyleCnt="2" custScaleX="89659" custLinFactNeighborX="6364" custLinFactNeighborY="-14127"/>
      <dgm:spPr/>
      <dgm:t>
        <a:bodyPr/>
        <a:lstStyle/>
        <a:p>
          <a:endParaRPr lang="ru-RU"/>
        </a:p>
      </dgm:t>
    </dgm:pt>
    <dgm:pt modelId="{76AC9A52-DFD1-4360-B480-5D752E57B335}" type="pres">
      <dgm:prSet presAssocID="{5FBB2BDA-B5D2-49FA-BC57-32E2382CF266}" presName="vert2" presStyleCnt="0"/>
      <dgm:spPr/>
    </dgm:pt>
    <dgm:pt modelId="{62115F68-B1C8-4438-BDF4-AF4F5F072FFB}" type="pres">
      <dgm:prSet presAssocID="{5FBB2BDA-B5D2-49FA-BC57-32E2382CF266}" presName="thinLine2b" presStyleLbl="callout" presStyleIdx="0" presStyleCnt="1"/>
      <dgm:spPr/>
    </dgm:pt>
    <dgm:pt modelId="{473AE06A-8D8F-4E61-9000-4E03B9E792FC}" type="pres">
      <dgm:prSet presAssocID="{5FBB2BDA-B5D2-49FA-BC57-32E2382CF266}" presName="vertSpace2b" presStyleCnt="0"/>
      <dgm:spPr/>
    </dgm:pt>
  </dgm:ptLst>
  <dgm:cxnLst>
    <dgm:cxn modelId="{C859D577-7652-48E5-8AC7-8545CB5CAAA0}" srcId="{1C4BC3FE-2E7C-40C1-A4C0-2220B343A190}" destId="{5FBB2BDA-B5D2-49FA-BC57-32E2382CF266}" srcOrd="0" destOrd="0" parTransId="{900DDB26-AE3C-443B-842E-C60DAAA20925}" sibTransId="{29EA3511-A5A2-4B0D-8BE1-AC91867A6F47}"/>
    <dgm:cxn modelId="{D06A0599-A07C-4BAD-9133-2F561D28A9EF}" type="presOf" srcId="{1C4BC3FE-2E7C-40C1-A4C0-2220B343A190}" destId="{96CACD2D-3E65-4568-96BB-D4AF0D6B3C6F}" srcOrd="0" destOrd="0" presId="urn:microsoft.com/office/officeart/2008/layout/LinedList"/>
    <dgm:cxn modelId="{ABAF616C-6AD1-4225-8A32-E098F4F0BA35}" type="presOf" srcId="{71DD302F-6DB4-48AB-9FD2-0CED8971661F}" destId="{68A4F193-51A4-40C4-B64E-BCC40E113729}" srcOrd="0" destOrd="0" presId="urn:microsoft.com/office/officeart/2008/layout/LinedList"/>
    <dgm:cxn modelId="{C1206AD6-76F8-4D75-A752-0D1DCCDF6764}" srcId="{71DD302F-6DB4-48AB-9FD2-0CED8971661F}" destId="{1C4BC3FE-2E7C-40C1-A4C0-2220B343A190}" srcOrd="0" destOrd="0" parTransId="{248976A0-26F0-4414-B363-284539DA858C}" sibTransId="{1D8B3447-CD43-499C-8B0D-67DF968C9F7A}"/>
    <dgm:cxn modelId="{3A6A828F-4F45-49E3-83CD-BC3B6968AE61}" type="presOf" srcId="{5FBB2BDA-B5D2-49FA-BC57-32E2382CF266}" destId="{E4286BB6-F7CC-43CA-9607-1556443E396C}" srcOrd="0" destOrd="0" presId="urn:microsoft.com/office/officeart/2008/layout/LinedList"/>
    <dgm:cxn modelId="{A7498E4C-AA7F-45BB-A784-C9EF2A384B19}" type="presParOf" srcId="{68A4F193-51A4-40C4-B64E-BCC40E113729}" destId="{0094ACE6-A9A5-4AA0-85D2-D861C454B1B1}" srcOrd="0" destOrd="0" presId="urn:microsoft.com/office/officeart/2008/layout/LinedList"/>
    <dgm:cxn modelId="{94E145FD-7934-4204-AFCC-4E889F5DBD61}" type="presParOf" srcId="{68A4F193-51A4-40C4-B64E-BCC40E113729}" destId="{90B0B74D-6ED4-4F6E-89A2-56AFA200EB13}" srcOrd="1" destOrd="0" presId="urn:microsoft.com/office/officeart/2008/layout/LinedList"/>
    <dgm:cxn modelId="{65381D23-18F2-4596-9740-FA91E6FDEA05}" type="presParOf" srcId="{90B0B74D-6ED4-4F6E-89A2-56AFA200EB13}" destId="{96CACD2D-3E65-4568-96BB-D4AF0D6B3C6F}" srcOrd="0" destOrd="0" presId="urn:microsoft.com/office/officeart/2008/layout/LinedList"/>
    <dgm:cxn modelId="{9440A53F-A062-4C07-A6BD-D3546C2F37C9}" type="presParOf" srcId="{90B0B74D-6ED4-4F6E-89A2-56AFA200EB13}" destId="{08B7C38E-D198-4CB3-8B84-5394ED85BCE7}" srcOrd="1" destOrd="0" presId="urn:microsoft.com/office/officeart/2008/layout/LinedList"/>
    <dgm:cxn modelId="{1AA96314-A3C8-45AC-91CA-B54BF5C89BB8}" type="presParOf" srcId="{08B7C38E-D198-4CB3-8B84-5394ED85BCE7}" destId="{BAF6953D-5F05-42F0-8952-B815A2A1EF2F}" srcOrd="0" destOrd="0" presId="urn:microsoft.com/office/officeart/2008/layout/LinedList"/>
    <dgm:cxn modelId="{AD4CA620-F077-45B0-B4B0-EC3B8314F73E}" type="presParOf" srcId="{08B7C38E-D198-4CB3-8B84-5394ED85BCE7}" destId="{72BFB6C3-DEF1-42F6-B188-FE3EC678AC23}" srcOrd="1" destOrd="0" presId="urn:microsoft.com/office/officeart/2008/layout/LinedList"/>
    <dgm:cxn modelId="{F72D38CA-F4E7-47BB-A221-966D543861A9}" type="presParOf" srcId="{72BFB6C3-DEF1-42F6-B188-FE3EC678AC23}" destId="{3A28AF0A-6C85-4F31-A240-19DE7D9097E1}" srcOrd="0" destOrd="0" presId="urn:microsoft.com/office/officeart/2008/layout/LinedList"/>
    <dgm:cxn modelId="{DE1CE8CA-4695-4E50-A18A-95E927B7BC26}" type="presParOf" srcId="{72BFB6C3-DEF1-42F6-B188-FE3EC678AC23}" destId="{E4286BB6-F7CC-43CA-9607-1556443E396C}" srcOrd="1" destOrd="0" presId="urn:microsoft.com/office/officeart/2008/layout/LinedList"/>
    <dgm:cxn modelId="{DA2D2D74-FC07-4346-A31C-9034DE7A5F22}" type="presParOf" srcId="{72BFB6C3-DEF1-42F6-B188-FE3EC678AC23}" destId="{76AC9A52-DFD1-4360-B480-5D752E57B335}" srcOrd="2" destOrd="0" presId="urn:microsoft.com/office/officeart/2008/layout/LinedList"/>
    <dgm:cxn modelId="{E0852752-8557-4E8C-A678-201756E88586}" type="presParOf" srcId="{08B7C38E-D198-4CB3-8B84-5394ED85BCE7}" destId="{62115F68-B1C8-4438-BDF4-AF4F5F072FFB}" srcOrd="2" destOrd="0" presId="urn:microsoft.com/office/officeart/2008/layout/LinedList"/>
    <dgm:cxn modelId="{C6CB4329-FC79-4E4D-A6C9-9882F95D74F0}" type="presParOf" srcId="{08B7C38E-D198-4CB3-8B84-5394ED85BCE7}" destId="{473AE06A-8D8F-4E61-9000-4E03B9E792FC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8DAABC-9CE9-4496-8563-0A6AABF17341}" type="doc">
      <dgm:prSet loTypeId="urn:microsoft.com/office/officeart/2005/8/layout/cycle6" loCatId="relationship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ACF896-3D36-4A2B-BC4E-131A59C04B6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200" b="0" dirty="0">
              <a:latin typeface="Calibri" panose="020F0502020204030204" pitchFamily="34" charset="0"/>
              <a:cs typeface="Calibri" panose="020F0502020204030204" pitchFamily="34" charset="0"/>
            </a:rPr>
            <a:t>Вовлечение обучающихся, в том числе с ограниченными возможностями здоровья, в систематические занятия физической культурой и спортом</a:t>
          </a:r>
        </a:p>
      </dgm:t>
    </dgm:pt>
    <dgm:pt modelId="{5D7DC98E-BAE6-441F-B6C3-C917329A8C4E}" type="parTrans" cxnId="{4F307A1E-F0C3-4780-8893-709D90607713}">
      <dgm:prSet/>
      <dgm:spPr/>
      <dgm:t>
        <a:bodyPr/>
        <a:lstStyle/>
        <a:p>
          <a:endParaRPr lang="ru-RU"/>
        </a:p>
      </dgm:t>
    </dgm:pt>
    <dgm:pt modelId="{54A1E663-86ED-4B6D-991E-6A8285B618E8}" type="sibTrans" cxnId="{4F307A1E-F0C3-4780-8893-709D90607713}">
      <dgm:prSet/>
      <dgm:spPr/>
      <dgm:t>
        <a:bodyPr/>
        <a:lstStyle/>
        <a:p>
          <a:endParaRPr lang="ru-RU"/>
        </a:p>
      </dgm:t>
    </dgm:pt>
    <dgm:pt modelId="{10AEBECD-B6F2-454D-A26B-65B3860991C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200" b="0" dirty="0">
              <a:latin typeface="Calibri" panose="020F0502020204030204" pitchFamily="34" charset="0"/>
              <a:cs typeface="Calibri" panose="020F0502020204030204" pitchFamily="34" charset="0"/>
            </a:rPr>
            <a:t>Содействие в создании условий для систематических занятий физической культурой </a:t>
          </a:r>
        </a:p>
      </dgm:t>
    </dgm:pt>
    <dgm:pt modelId="{42FF1960-8D34-479C-9829-34BD0490CF00}" type="parTrans" cxnId="{D24E4118-93C9-4E9E-AF26-749572E54DE0}">
      <dgm:prSet/>
      <dgm:spPr/>
      <dgm:t>
        <a:bodyPr/>
        <a:lstStyle/>
        <a:p>
          <a:endParaRPr lang="ru-RU"/>
        </a:p>
      </dgm:t>
    </dgm:pt>
    <dgm:pt modelId="{D9A18734-3C8D-434E-A730-311B667D50AA}" type="sibTrans" cxnId="{D24E4118-93C9-4E9E-AF26-749572E54DE0}">
      <dgm:prSet/>
      <dgm:spPr/>
      <dgm:t>
        <a:bodyPr/>
        <a:lstStyle/>
        <a:p>
          <a:endParaRPr lang="ru-RU"/>
        </a:p>
      </dgm:t>
    </dgm:pt>
    <dgm:pt modelId="{E879F980-FABC-4046-8487-72446A2A6C81}">
      <dgm:prSet custT="1"/>
      <dgm:spPr/>
      <dgm:t>
        <a:bodyPr/>
        <a:lstStyle/>
        <a:p>
          <a:r>
            <a:rPr lang="ru-RU" sz="1200" b="0" dirty="0">
              <a:latin typeface="Calibri" panose="020F0502020204030204" pitchFamily="34" charset="0"/>
              <a:cs typeface="Calibri" panose="020F0502020204030204" pitchFamily="34" charset="0"/>
            </a:rPr>
            <a:t>Развитие волонтерского движения по пропаганде здорового образа жизни</a:t>
          </a:r>
        </a:p>
      </dgm:t>
    </dgm:pt>
    <dgm:pt modelId="{D197261D-530C-45D5-9D0A-BB9AA4D62CCF}" type="parTrans" cxnId="{3BB71B61-C6C2-4B64-B9D0-3674D78E2841}">
      <dgm:prSet/>
      <dgm:spPr/>
      <dgm:t>
        <a:bodyPr/>
        <a:lstStyle/>
        <a:p>
          <a:endParaRPr lang="ru-RU"/>
        </a:p>
      </dgm:t>
    </dgm:pt>
    <dgm:pt modelId="{2F6CEFAC-B651-4FF1-945B-302F88BDAFA9}" type="sibTrans" cxnId="{3BB71B61-C6C2-4B64-B9D0-3674D78E2841}">
      <dgm:prSet/>
      <dgm:spPr/>
      <dgm:t>
        <a:bodyPr/>
        <a:lstStyle/>
        <a:p>
          <a:endParaRPr lang="ru-RU"/>
        </a:p>
      </dgm:t>
    </dgm:pt>
    <dgm:pt modelId="{93145D3D-4C17-48E3-B695-69891711FA33}">
      <dgm:prSet custT="1"/>
      <dgm:spPr/>
      <dgm:t>
        <a:bodyPr/>
        <a:lstStyle/>
        <a:p>
          <a:r>
            <a:rPr lang="ru-RU" sz="1200" b="0" dirty="0">
              <a:latin typeface="Calibri" panose="020F0502020204030204" pitchFamily="34" charset="0"/>
              <a:cs typeface="Calibri" panose="020F0502020204030204" pitchFamily="34" charset="0"/>
            </a:rPr>
            <a:t>Пропаганда здорового образа жизни, занятий физической культурой и спортом</a:t>
          </a:r>
        </a:p>
      </dgm:t>
    </dgm:pt>
    <dgm:pt modelId="{E75FAB07-C238-4638-AA05-8B0143130480}" type="parTrans" cxnId="{ED4F9334-5587-4F09-BCA2-B1FC6DB3176A}">
      <dgm:prSet/>
      <dgm:spPr/>
      <dgm:t>
        <a:bodyPr/>
        <a:lstStyle/>
        <a:p>
          <a:endParaRPr lang="ru-RU"/>
        </a:p>
      </dgm:t>
    </dgm:pt>
    <dgm:pt modelId="{E7B0692E-97C9-4129-83AA-60B290B94228}" type="sibTrans" cxnId="{ED4F9334-5587-4F09-BCA2-B1FC6DB3176A}">
      <dgm:prSet/>
      <dgm:spPr/>
      <dgm:t>
        <a:bodyPr/>
        <a:lstStyle/>
        <a:p>
          <a:endParaRPr lang="ru-RU"/>
        </a:p>
      </dgm:t>
    </dgm:pt>
    <dgm:pt modelId="{DDEE7421-1E2B-4FEE-B006-0FAFC1F86A12}">
      <dgm:prSet custT="1"/>
      <dgm:spPr/>
      <dgm:t>
        <a:bodyPr/>
        <a:lstStyle/>
        <a:p>
          <a:r>
            <a:rPr lang="ru-RU" sz="1200" b="0" dirty="0">
              <a:latin typeface="Calibri" panose="020F0502020204030204" pitchFamily="34" charset="0"/>
              <a:cs typeface="Calibri" panose="020F0502020204030204" pitchFamily="34" charset="0"/>
            </a:rPr>
            <a:t>Организация и проведение спортивно-массовых, физкультурно-оздоровительных мероприятий в общеобразовательной организации</a:t>
          </a:r>
        </a:p>
      </dgm:t>
    </dgm:pt>
    <dgm:pt modelId="{625778E6-D75B-49DA-BB52-7B3DC9A0F3C7}" type="parTrans" cxnId="{ED6A1505-9649-431C-9C85-5DEF5602072B}">
      <dgm:prSet/>
      <dgm:spPr/>
      <dgm:t>
        <a:bodyPr/>
        <a:lstStyle/>
        <a:p>
          <a:endParaRPr lang="ru-RU"/>
        </a:p>
      </dgm:t>
    </dgm:pt>
    <dgm:pt modelId="{2A21183F-0309-4450-9259-A67B1ED80DD5}" type="sibTrans" cxnId="{ED6A1505-9649-431C-9C85-5DEF5602072B}">
      <dgm:prSet/>
      <dgm:spPr/>
      <dgm:t>
        <a:bodyPr/>
        <a:lstStyle/>
        <a:p>
          <a:endParaRPr lang="ru-RU"/>
        </a:p>
      </dgm:t>
    </dgm:pt>
    <dgm:pt modelId="{80AC155E-BF22-4E03-B4B2-AD313854664E}" type="pres">
      <dgm:prSet presAssocID="{D28DAABC-9CE9-4496-8563-0A6AABF1734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F07BB2-66E6-473D-90CA-C8FB62C1A50E}" type="pres">
      <dgm:prSet presAssocID="{B9ACF896-3D36-4A2B-BC4E-131A59C04B60}" presName="node" presStyleLbl="node1" presStyleIdx="0" presStyleCnt="5" custScaleX="139803" custScaleY="135580" custRadScaleRad="100620" custRadScaleInc="-111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5879DF-262D-4F4E-9E03-11043B684F91}" type="pres">
      <dgm:prSet presAssocID="{B9ACF896-3D36-4A2B-BC4E-131A59C04B60}" presName="spNode" presStyleCnt="0"/>
      <dgm:spPr/>
    </dgm:pt>
    <dgm:pt modelId="{5DABD507-70BD-4EFE-9A50-EAB96A83D932}" type="pres">
      <dgm:prSet presAssocID="{54A1E663-86ED-4B6D-991E-6A8285B618E8}" presName="sibTrans" presStyleLbl="sibTrans1D1" presStyleIdx="0" presStyleCnt="5"/>
      <dgm:spPr/>
      <dgm:t>
        <a:bodyPr/>
        <a:lstStyle/>
        <a:p>
          <a:endParaRPr lang="ru-RU"/>
        </a:p>
      </dgm:t>
    </dgm:pt>
    <dgm:pt modelId="{62A5949B-3598-4153-B325-F479DF4C5E43}" type="pres">
      <dgm:prSet presAssocID="{10AEBECD-B6F2-454D-A26B-65B3860991C4}" presName="node" presStyleLbl="node1" presStyleIdx="1" presStyleCnt="5" custScaleX="139776" custScaleY="143357" custRadScaleRad="96220" custRadScaleInc="26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8FC895-F0FD-4E7F-A357-BFFBA0AD1EB7}" type="pres">
      <dgm:prSet presAssocID="{10AEBECD-B6F2-454D-A26B-65B3860991C4}" presName="spNode" presStyleCnt="0"/>
      <dgm:spPr/>
    </dgm:pt>
    <dgm:pt modelId="{8BB3A4F8-14FA-47C4-82E3-FB8CCDDAC50B}" type="pres">
      <dgm:prSet presAssocID="{D9A18734-3C8D-434E-A730-311B667D50AA}" presName="sibTrans" presStyleLbl="sibTrans1D1" presStyleIdx="1" presStyleCnt="5"/>
      <dgm:spPr/>
      <dgm:t>
        <a:bodyPr/>
        <a:lstStyle/>
        <a:p>
          <a:endParaRPr lang="ru-RU"/>
        </a:p>
      </dgm:t>
    </dgm:pt>
    <dgm:pt modelId="{3D4C31D9-B21E-492D-8B89-7E9CBA5FE907}" type="pres">
      <dgm:prSet presAssocID="{E879F980-FABC-4046-8487-72446A2A6C81}" presName="node" presStyleLbl="node1" presStyleIdx="2" presStyleCnt="5" custScaleX="135599" custScaleY="134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1581DA-0683-4EA0-9F49-9FF17653390E}" type="pres">
      <dgm:prSet presAssocID="{E879F980-FABC-4046-8487-72446A2A6C81}" presName="spNode" presStyleCnt="0"/>
      <dgm:spPr/>
    </dgm:pt>
    <dgm:pt modelId="{76D6A279-E268-4FF5-8B39-3178000AF908}" type="pres">
      <dgm:prSet presAssocID="{2F6CEFAC-B651-4FF1-945B-302F88BDAFA9}" presName="sibTrans" presStyleLbl="sibTrans1D1" presStyleIdx="2" presStyleCnt="5"/>
      <dgm:spPr/>
      <dgm:t>
        <a:bodyPr/>
        <a:lstStyle/>
        <a:p>
          <a:endParaRPr lang="ru-RU"/>
        </a:p>
      </dgm:t>
    </dgm:pt>
    <dgm:pt modelId="{39F957F0-66C8-4875-9FB7-BF2828494E5B}" type="pres">
      <dgm:prSet presAssocID="{93145D3D-4C17-48E3-B695-69891711FA33}" presName="node" presStyleLbl="node1" presStyleIdx="3" presStyleCnt="5" custScaleX="138041" custScaleY="133530" custRadScaleRad="99832" custRadScaleInc="-2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E03247-BB6A-4B14-A9C9-E76390C5EF21}" type="pres">
      <dgm:prSet presAssocID="{93145D3D-4C17-48E3-B695-69891711FA33}" presName="spNode" presStyleCnt="0"/>
      <dgm:spPr/>
    </dgm:pt>
    <dgm:pt modelId="{0C2303EC-DD66-40B0-83B6-B1332639CC98}" type="pres">
      <dgm:prSet presAssocID="{E7B0692E-97C9-4129-83AA-60B290B94228}" presName="sibTrans" presStyleLbl="sibTrans1D1" presStyleIdx="3" presStyleCnt="5"/>
      <dgm:spPr/>
      <dgm:t>
        <a:bodyPr/>
        <a:lstStyle/>
        <a:p>
          <a:endParaRPr lang="ru-RU"/>
        </a:p>
      </dgm:t>
    </dgm:pt>
    <dgm:pt modelId="{7E2D8172-57F0-4BB5-B7F3-22DBFF2DACCF}" type="pres">
      <dgm:prSet presAssocID="{DDEE7421-1E2B-4FEE-B006-0FAFC1F86A12}" presName="node" presStyleLbl="node1" presStyleIdx="4" presStyleCnt="5" custScaleX="134449" custScaleY="143357" custLinFactNeighborX="-16998" custLinFactNeighborY="-12639" custRadScaleRad="91249" custRadScaleInc="-2395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BB7F6B5-7DEA-4685-B179-10CFBC7C0B13}" type="pres">
      <dgm:prSet presAssocID="{DDEE7421-1E2B-4FEE-B006-0FAFC1F86A12}" presName="spNode" presStyleCnt="0"/>
      <dgm:spPr/>
    </dgm:pt>
    <dgm:pt modelId="{689D621D-EBCF-4427-80E6-027B1AB2FC22}" type="pres">
      <dgm:prSet presAssocID="{2A21183F-0309-4450-9259-A67B1ED80DD5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3BB71B61-C6C2-4B64-B9D0-3674D78E2841}" srcId="{D28DAABC-9CE9-4496-8563-0A6AABF17341}" destId="{E879F980-FABC-4046-8487-72446A2A6C81}" srcOrd="2" destOrd="0" parTransId="{D197261D-530C-45D5-9D0A-BB9AA4D62CCF}" sibTransId="{2F6CEFAC-B651-4FF1-945B-302F88BDAFA9}"/>
    <dgm:cxn modelId="{B16E3710-8677-4CD9-901E-3B45EF8318EB}" type="presOf" srcId="{B9ACF896-3D36-4A2B-BC4E-131A59C04B60}" destId="{E2F07BB2-66E6-473D-90CA-C8FB62C1A50E}" srcOrd="0" destOrd="0" presId="urn:microsoft.com/office/officeart/2005/8/layout/cycle6"/>
    <dgm:cxn modelId="{1F8A5F6B-0513-4A56-B4DC-DD0C1D7C5DD5}" type="presOf" srcId="{10AEBECD-B6F2-454D-A26B-65B3860991C4}" destId="{62A5949B-3598-4153-B325-F479DF4C5E43}" srcOrd="0" destOrd="0" presId="urn:microsoft.com/office/officeart/2005/8/layout/cycle6"/>
    <dgm:cxn modelId="{B53BE326-C1A1-4CE9-85E1-7B0526A19432}" type="presOf" srcId="{93145D3D-4C17-48E3-B695-69891711FA33}" destId="{39F957F0-66C8-4875-9FB7-BF2828494E5B}" srcOrd="0" destOrd="0" presId="urn:microsoft.com/office/officeart/2005/8/layout/cycle6"/>
    <dgm:cxn modelId="{63DA1610-8AD0-4BBF-90C6-B91E2D652AAC}" type="presOf" srcId="{54A1E663-86ED-4B6D-991E-6A8285B618E8}" destId="{5DABD507-70BD-4EFE-9A50-EAB96A83D932}" srcOrd="0" destOrd="0" presId="urn:microsoft.com/office/officeart/2005/8/layout/cycle6"/>
    <dgm:cxn modelId="{083E1481-F3EC-49FF-A1BD-22B48CAAEC5F}" type="presOf" srcId="{E879F980-FABC-4046-8487-72446A2A6C81}" destId="{3D4C31D9-B21E-492D-8B89-7E9CBA5FE907}" srcOrd="0" destOrd="0" presId="urn:microsoft.com/office/officeart/2005/8/layout/cycle6"/>
    <dgm:cxn modelId="{F7586148-F376-477E-89F6-04677D43E02E}" type="presOf" srcId="{D9A18734-3C8D-434E-A730-311B667D50AA}" destId="{8BB3A4F8-14FA-47C4-82E3-FB8CCDDAC50B}" srcOrd="0" destOrd="0" presId="urn:microsoft.com/office/officeart/2005/8/layout/cycle6"/>
    <dgm:cxn modelId="{4E1E79FE-0103-479E-850B-64F4D49DAFCB}" type="presOf" srcId="{E7B0692E-97C9-4129-83AA-60B290B94228}" destId="{0C2303EC-DD66-40B0-83B6-B1332639CC98}" srcOrd="0" destOrd="0" presId="urn:microsoft.com/office/officeart/2005/8/layout/cycle6"/>
    <dgm:cxn modelId="{20B90CA7-79B2-4010-85F6-E46AE9FB6282}" type="presOf" srcId="{2A21183F-0309-4450-9259-A67B1ED80DD5}" destId="{689D621D-EBCF-4427-80E6-027B1AB2FC22}" srcOrd="0" destOrd="0" presId="urn:microsoft.com/office/officeart/2005/8/layout/cycle6"/>
    <dgm:cxn modelId="{ED4F9334-5587-4F09-BCA2-B1FC6DB3176A}" srcId="{D28DAABC-9CE9-4496-8563-0A6AABF17341}" destId="{93145D3D-4C17-48E3-B695-69891711FA33}" srcOrd="3" destOrd="0" parTransId="{E75FAB07-C238-4638-AA05-8B0143130480}" sibTransId="{E7B0692E-97C9-4129-83AA-60B290B94228}"/>
    <dgm:cxn modelId="{AB98C770-33B0-442D-A87C-7FBBD400F878}" type="presOf" srcId="{DDEE7421-1E2B-4FEE-B006-0FAFC1F86A12}" destId="{7E2D8172-57F0-4BB5-B7F3-22DBFF2DACCF}" srcOrd="0" destOrd="0" presId="urn:microsoft.com/office/officeart/2005/8/layout/cycle6"/>
    <dgm:cxn modelId="{B11DEF2D-0EA9-4C72-9489-B400F6C476AB}" type="presOf" srcId="{D28DAABC-9CE9-4496-8563-0A6AABF17341}" destId="{80AC155E-BF22-4E03-B4B2-AD313854664E}" srcOrd="0" destOrd="0" presId="urn:microsoft.com/office/officeart/2005/8/layout/cycle6"/>
    <dgm:cxn modelId="{D24E4118-93C9-4E9E-AF26-749572E54DE0}" srcId="{D28DAABC-9CE9-4496-8563-0A6AABF17341}" destId="{10AEBECD-B6F2-454D-A26B-65B3860991C4}" srcOrd="1" destOrd="0" parTransId="{42FF1960-8D34-479C-9829-34BD0490CF00}" sibTransId="{D9A18734-3C8D-434E-A730-311B667D50AA}"/>
    <dgm:cxn modelId="{0AAFF0C3-6B5A-4CC8-AC7A-9978ACA7223F}" type="presOf" srcId="{2F6CEFAC-B651-4FF1-945B-302F88BDAFA9}" destId="{76D6A279-E268-4FF5-8B39-3178000AF908}" srcOrd="0" destOrd="0" presId="urn:microsoft.com/office/officeart/2005/8/layout/cycle6"/>
    <dgm:cxn modelId="{4F307A1E-F0C3-4780-8893-709D90607713}" srcId="{D28DAABC-9CE9-4496-8563-0A6AABF17341}" destId="{B9ACF896-3D36-4A2B-BC4E-131A59C04B60}" srcOrd="0" destOrd="0" parTransId="{5D7DC98E-BAE6-441F-B6C3-C917329A8C4E}" sibTransId="{54A1E663-86ED-4B6D-991E-6A8285B618E8}"/>
    <dgm:cxn modelId="{ED6A1505-9649-431C-9C85-5DEF5602072B}" srcId="{D28DAABC-9CE9-4496-8563-0A6AABF17341}" destId="{DDEE7421-1E2B-4FEE-B006-0FAFC1F86A12}" srcOrd="4" destOrd="0" parTransId="{625778E6-D75B-49DA-BB52-7B3DC9A0F3C7}" sibTransId="{2A21183F-0309-4450-9259-A67B1ED80DD5}"/>
    <dgm:cxn modelId="{B0A6C15D-F761-4191-838F-8411A259AB62}" type="presParOf" srcId="{80AC155E-BF22-4E03-B4B2-AD313854664E}" destId="{E2F07BB2-66E6-473D-90CA-C8FB62C1A50E}" srcOrd="0" destOrd="0" presId="urn:microsoft.com/office/officeart/2005/8/layout/cycle6"/>
    <dgm:cxn modelId="{9FB2CBCA-CDF8-4A81-82D1-87BAFC29FCDD}" type="presParOf" srcId="{80AC155E-BF22-4E03-B4B2-AD313854664E}" destId="{765879DF-262D-4F4E-9E03-11043B684F91}" srcOrd="1" destOrd="0" presId="urn:microsoft.com/office/officeart/2005/8/layout/cycle6"/>
    <dgm:cxn modelId="{C04BA20E-7C68-4520-8034-8B3A05982395}" type="presParOf" srcId="{80AC155E-BF22-4E03-B4B2-AD313854664E}" destId="{5DABD507-70BD-4EFE-9A50-EAB96A83D932}" srcOrd="2" destOrd="0" presId="urn:microsoft.com/office/officeart/2005/8/layout/cycle6"/>
    <dgm:cxn modelId="{0775DD7B-1334-4F91-8EBC-1E47CADC7208}" type="presParOf" srcId="{80AC155E-BF22-4E03-B4B2-AD313854664E}" destId="{62A5949B-3598-4153-B325-F479DF4C5E43}" srcOrd="3" destOrd="0" presId="urn:microsoft.com/office/officeart/2005/8/layout/cycle6"/>
    <dgm:cxn modelId="{7B87C35E-EFAA-47EE-BD7C-469EADE2E204}" type="presParOf" srcId="{80AC155E-BF22-4E03-B4B2-AD313854664E}" destId="{D28FC895-F0FD-4E7F-A357-BFFBA0AD1EB7}" srcOrd="4" destOrd="0" presId="urn:microsoft.com/office/officeart/2005/8/layout/cycle6"/>
    <dgm:cxn modelId="{4D025A73-D151-47B5-9ABF-33CF676625BF}" type="presParOf" srcId="{80AC155E-BF22-4E03-B4B2-AD313854664E}" destId="{8BB3A4F8-14FA-47C4-82E3-FB8CCDDAC50B}" srcOrd="5" destOrd="0" presId="urn:microsoft.com/office/officeart/2005/8/layout/cycle6"/>
    <dgm:cxn modelId="{4379F1A4-1062-4A55-B993-03C5D7560F3A}" type="presParOf" srcId="{80AC155E-BF22-4E03-B4B2-AD313854664E}" destId="{3D4C31D9-B21E-492D-8B89-7E9CBA5FE907}" srcOrd="6" destOrd="0" presId="urn:microsoft.com/office/officeart/2005/8/layout/cycle6"/>
    <dgm:cxn modelId="{F3B30329-C880-42D7-AE48-3C6759FDE6EA}" type="presParOf" srcId="{80AC155E-BF22-4E03-B4B2-AD313854664E}" destId="{431581DA-0683-4EA0-9F49-9FF17653390E}" srcOrd="7" destOrd="0" presId="urn:microsoft.com/office/officeart/2005/8/layout/cycle6"/>
    <dgm:cxn modelId="{67DBA0FF-791C-4885-A993-43C6909CB98E}" type="presParOf" srcId="{80AC155E-BF22-4E03-B4B2-AD313854664E}" destId="{76D6A279-E268-4FF5-8B39-3178000AF908}" srcOrd="8" destOrd="0" presId="urn:microsoft.com/office/officeart/2005/8/layout/cycle6"/>
    <dgm:cxn modelId="{B5FB1E93-D188-42D8-B760-41B79E7EA047}" type="presParOf" srcId="{80AC155E-BF22-4E03-B4B2-AD313854664E}" destId="{39F957F0-66C8-4875-9FB7-BF2828494E5B}" srcOrd="9" destOrd="0" presId="urn:microsoft.com/office/officeart/2005/8/layout/cycle6"/>
    <dgm:cxn modelId="{5F73FFF9-7A15-42D2-8440-9A7EB8A3A1D8}" type="presParOf" srcId="{80AC155E-BF22-4E03-B4B2-AD313854664E}" destId="{CFE03247-BB6A-4B14-A9C9-E76390C5EF21}" srcOrd="10" destOrd="0" presId="urn:microsoft.com/office/officeart/2005/8/layout/cycle6"/>
    <dgm:cxn modelId="{967DF1D4-F457-40B2-9747-F782BCDD6ACE}" type="presParOf" srcId="{80AC155E-BF22-4E03-B4B2-AD313854664E}" destId="{0C2303EC-DD66-40B0-83B6-B1332639CC98}" srcOrd="11" destOrd="0" presId="urn:microsoft.com/office/officeart/2005/8/layout/cycle6"/>
    <dgm:cxn modelId="{8FECFF81-D9A2-492B-95D0-322EF3CD35AB}" type="presParOf" srcId="{80AC155E-BF22-4E03-B4B2-AD313854664E}" destId="{7E2D8172-57F0-4BB5-B7F3-22DBFF2DACCF}" srcOrd="12" destOrd="0" presId="urn:microsoft.com/office/officeart/2005/8/layout/cycle6"/>
    <dgm:cxn modelId="{1B3244B5-5FE8-443A-8FB1-B0AA2F8236E1}" type="presParOf" srcId="{80AC155E-BF22-4E03-B4B2-AD313854664E}" destId="{5BB7F6B5-7DEA-4685-B179-10CFBC7C0B13}" srcOrd="13" destOrd="0" presId="urn:microsoft.com/office/officeart/2005/8/layout/cycle6"/>
    <dgm:cxn modelId="{E170CC69-D6D6-4141-9FE1-2EBD0492FE3F}" type="presParOf" srcId="{80AC155E-BF22-4E03-B4B2-AD313854664E}" destId="{689D621D-EBCF-4427-80E6-027B1AB2FC2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8ED00D-22AF-4775-A01B-1D4FC2E2D6B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051B20-7BCB-4B41-A666-7D9F99BBB7B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20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rPr>
            <a:t>Создание условий для развития массовых и индивидуальных форм физкультурно-оздоровительной и спортивной работы в общеобразовательной организации, </a:t>
          </a:r>
          <a:r>
            <a:rPr lang="ru-RU" sz="120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в том числе для лиц с ограниченными возможностями здоровья</a:t>
          </a:r>
          <a:endParaRPr lang="ru-RU" sz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E36FFDE-2FE4-478D-B571-D8A25F2DF68F}" type="parTrans" cxnId="{EE813F1C-C4FA-4DDC-927C-9ECF97221F38}">
      <dgm:prSet/>
      <dgm:spPr/>
      <dgm:t>
        <a:bodyPr/>
        <a:lstStyle/>
        <a:p>
          <a:endParaRPr lang="ru-RU"/>
        </a:p>
      </dgm:t>
    </dgm:pt>
    <dgm:pt modelId="{25E16F8F-9E04-48F7-B895-0D0EBE869754}" type="sibTrans" cxnId="{EE813F1C-C4FA-4DDC-927C-9ECF97221F38}">
      <dgm:prSet/>
      <dgm:spPr/>
      <dgm:t>
        <a:bodyPr/>
        <a:lstStyle/>
        <a:p>
          <a:endParaRPr lang="ru-RU"/>
        </a:p>
      </dgm:t>
    </dgm:pt>
    <dgm:pt modelId="{55DC6363-C027-4CC1-A622-E8E1F8B28787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rPr>
            <a:t>Организация и проведение </a:t>
          </a:r>
          <a:r>
            <a:rPr lang="ru-RU" sz="1200" kern="120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информационно-пропагандистской деятельности, воспитание физических и морально-волевых качеств, социальной активности школьного сообщества</a:t>
          </a:r>
          <a:endParaRPr lang="ru-RU" sz="1200" kern="1200" dirty="0">
            <a:solidFill>
              <a:srgbClr val="002060"/>
            </a:solidFill>
            <a:effectLst/>
            <a:latin typeface="Calibri" panose="020F0502020204030204" pitchFamily="34" charset="0"/>
            <a:ea typeface="Times New Roman"/>
            <a:cs typeface="Calibri" panose="020F0502020204030204" pitchFamily="34" charset="0"/>
          </a:endParaRPr>
        </a:p>
      </dgm:t>
    </dgm:pt>
    <dgm:pt modelId="{3F0AA267-3757-4393-9E17-4F8E7284F7C1}" type="parTrans" cxnId="{DFFEAF9C-F41E-4B94-A5F9-FEC7E1D3F6A7}">
      <dgm:prSet/>
      <dgm:spPr/>
      <dgm:t>
        <a:bodyPr/>
        <a:lstStyle/>
        <a:p>
          <a:endParaRPr lang="ru-RU"/>
        </a:p>
      </dgm:t>
    </dgm:pt>
    <dgm:pt modelId="{0FCAE41E-0BF0-4AD4-A4DB-666CA15F271B}" type="sibTrans" cxnId="{DFFEAF9C-F41E-4B94-A5F9-FEC7E1D3F6A7}">
      <dgm:prSet/>
      <dgm:spPr/>
      <dgm:t>
        <a:bodyPr/>
        <a:lstStyle/>
        <a:p>
          <a:endParaRPr lang="ru-RU"/>
        </a:p>
      </dgm:t>
    </dgm:pt>
    <dgm:pt modelId="{9CA0FE06-48E5-49E1-B614-4AE9B0D41F6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20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Организация и проведение физкультурно-спортивных мероприятий различного уровня, социально-значимых мероприятий, подготовку обучающихся к выполнению требований Всероссийского физкультурно-спортивного комплекса «Готов к труду и обороне» (ГТО)</a:t>
          </a:r>
          <a:endParaRPr lang="ru-RU" sz="1200" dirty="0">
            <a:solidFill>
              <a:srgbClr val="002060"/>
            </a:solidFill>
            <a:effectLst/>
            <a:latin typeface="Calibri" panose="020F0502020204030204" pitchFamily="34" charset="0"/>
            <a:ea typeface="Times New Roman"/>
            <a:cs typeface="Calibri" panose="020F0502020204030204" pitchFamily="34" charset="0"/>
          </a:endParaRPr>
        </a:p>
      </dgm:t>
    </dgm:pt>
    <dgm:pt modelId="{508385D9-A8B2-4EAF-BD43-06F0C578D062}" type="parTrans" cxnId="{69F294A7-5352-4F08-A18A-E3F5F22AEFA1}">
      <dgm:prSet/>
      <dgm:spPr/>
      <dgm:t>
        <a:bodyPr/>
        <a:lstStyle/>
        <a:p>
          <a:endParaRPr lang="ru-RU"/>
        </a:p>
      </dgm:t>
    </dgm:pt>
    <dgm:pt modelId="{8DFA0C93-D993-404B-8A77-559E9CB965C2}" type="sibTrans" cxnId="{69F294A7-5352-4F08-A18A-E3F5F22AEFA1}">
      <dgm:prSet/>
      <dgm:spPr/>
      <dgm:t>
        <a:bodyPr/>
        <a:lstStyle/>
        <a:p>
          <a:endParaRPr lang="ru-RU"/>
        </a:p>
      </dgm:t>
    </dgm:pt>
    <dgm:pt modelId="{1B65A7FF-1B01-44A2-A5C3-F3990123A071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>
            <a:buFont typeface="Symbol" panose="05050102010706020507" pitchFamily="18" charset="2"/>
            <a:buNone/>
          </a:pPr>
          <a:r>
            <a:rPr lang="ru-RU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rPr>
            <a:t>Взаимодействие со школьными спортивными  клубами других общеобразовательных организаций, обще</a:t>
          </a:r>
          <a:r>
            <a:rPr lang="ru-RU" sz="120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образовательными организациями, учреждениями физической культуры и спорта, общественными организациями</a:t>
          </a:r>
          <a:endParaRPr lang="ru-RU" sz="1200" dirty="0">
            <a:solidFill>
              <a:srgbClr val="002060"/>
            </a:solidFill>
            <a:effectLst/>
            <a:latin typeface="Calibri" panose="020F0502020204030204" pitchFamily="34" charset="0"/>
            <a:ea typeface="Times New Roman"/>
            <a:cs typeface="Calibri" panose="020F0502020204030204" pitchFamily="34" charset="0"/>
          </a:endParaRPr>
        </a:p>
      </dgm:t>
    </dgm:pt>
    <dgm:pt modelId="{407FAE1F-5449-452A-BF96-401148D841B4}" type="parTrans" cxnId="{1AC69E7D-F281-417F-B0EA-171ABB50DEF2}">
      <dgm:prSet/>
      <dgm:spPr/>
      <dgm:t>
        <a:bodyPr/>
        <a:lstStyle/>
        <a:p>
          <a:endParaRPr lang="ru-RU"/>
        </a:p>
      </dgm:t>
    </dgm:pt>
    <dgm:pt modelId="{EED172A3-837B-4D5C-89BB-D862F9CABC7D}" type="sibTrans" cxnId="{1AC69E7D-F281-417F-B0EA-171ABB50DEF2}">
      <dgm:prSet/>
      <dgm:spPr/>
      <dgm:t>
        <a:bodyPr/>
        <a:lstStyle/>
        <a:p>
          <a:endParaRPr lang="ru-RU"/>
        </a:p>
      </dgm:t>
    </dgm:pt>
    <dgm:pt modelId="{61309400-8146-494A-A34C-07BC0639C7C2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Подготовка и формирование команд общеобразовательной организации по видам спорта и обеспечение их участия в соревнованиях различного уровня</a:t>
          </a:r>
        </a:p>
      </dgm:t>
    </dgm:pt>
    <dgm:pt modelId="{FF5CAD87-A4A4-49B5-804D-280061E5B2F6}" type="parTrans" cxnId="{CB163D83-0826-467C-9259-B564C97978F4}">
      <dgm:prSet/>
      <dgm:spPr/>
      <dgm:t>
        <a:bodyPr/>
        <a:lstStyle/>
        <a:p>
          <a:endParaRPr lang="ru-RU"/>
        </a:p>
      </dgm:t>
    </dgm:pt>
    <dgm:pt modelId="{76B437DE-3120-41E9-BCC8-69A5117747C4}" type="sibTrans" cxnId="{CB163D83-0826-467C-9259-B564C97978F4}">
      <dgm:prSet/>
      <dgm:spPr/>
      <dgm:t>
        <a:bodyPr/>
        <a:lstStyle/>
        <a:p>
          <a:endParaRPr lang="ru-RU"/>
        </a:p>
      </dgm:t>
    </dgm:pt>
    <dgm:pt modelId="{B4CAA068-BAF9-481C-B88E-9F0A94986A1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eaLnBrk="1" latinLnBrk="0"/>
          <a:r>
            <a:rPr lang="ru-RU" sz="1200" dirty="0">
              <a:solidFill>
                <a:srgbClr val="002060"/>
              </a:solidFill>
            </a:rPr>
            <a:t>Выявление спортивно одаренных детей – олимпийских надежд России</a:t>
          </a:r>
        </a:p>
      </dgm:t>
    </dgm:pt>
    <dgm:pt modelId="{6B16D7B8-265D-47CB-A16C-87CE6C22D959}" type="parTrans" cxnId="{A8D14F68-71CD-4AF8-8608-92DE870F1281}">
      <dgm:prSet/>
      <dgm:spPr/>
      <dgm:t>
        <a:bodyPr/>
        <a:lstStyle/>
        <a:p>
          <a:endParaRPr lang="ru-RU"/>
        </a:p>
      </dgm:t>
    </dgm:pt>
    <dgm:pt modelId="{70A20DEE-6FA8-4AB4-BDFF-AB2E97FF1959}" type="sibTrans" cxnId="{A8D14F68-71CD-4AF8-8608-92DE870F1281}">
      <dgm:prSet/>
      <dgm:spPr/>
      <dgm:t>
        <a:bodyPr/>
        <a:lstStyle/>
        <a:p>
          <a:endParaRPr lang="ru-RU"/>
        </a:p>
      </dgm:t>
    </dgm:pt>
    <dgm:pt modelId="{8FE3645D-3BC0-4EDF-9A25-BB6955095D4C}">
      <dgm:prSet/>
      <dgm:spPr/>
      <dgm:t>
        <a:bodyPr/>
        <a:lstStyle/>
        <a:p>
          <a:endParaRPr lang="ru-RU"/>
        </a:p>
      </dgm:t>
    </dgm:pt>
    <dgm:pt modelId="{A1D7B403-B579-4685-9C9F-AA5F639BBA27}" type="parTrans" cxnId="{849FCEB3-EF54-4447-B0EA-0614956B783E}">
      <dgm:prSet/>
      <dgm:spPr/>
      <dgm:t>
        <a:bodyPr/>
        <a:lstStyle/>
        <a:p>
          <a:endParaRPr lang="ru-RU"/>
        </a:p>
      </dgm:t>
    </dgm:pt>
    <dgm:pt modelId="{6AD42360-A3E0-46BF-819F-A1980D301559}" type="sibTrans" cxnId="{849FCEB3-EF54-4447-B0EA-0614956B783E}">
      <dgm:prSet/>
      <dgm:spPr/>
      <dgm:t>
        <a:bodyPr/>
        <a:lstStyle/>
        <a:p>
          <a:endParaRPr lang="ru-RU"/>
        </a:p>
      </dgm:t>
    </dgm:pt>
    <dgm:pt modelId="{932964BE-EC58-4E86-870C-2EE12E875181}">
      <dgm:prSet/>
      <dgm:spPr/>
      <dgm:t>
        <a:bodyPr/>
        <a:lstStyle/>
        <a:p>
          <a:endParaRPr lang="ru-RU"/>
        </a:p>
      </dgm:t>
    </dgm:pt>
    <dgm:pt modelId="{344A45C4-52B8-4DE2-8DA1-478DF2DB15CE}" type="sibTrans" cxnId="{842D1CB0-41BA-49BC-9B3A-B1B30E0DE947}">
      <dgm:prSet/>
      <dgm:spPr/>
      <dgm:t>
        <a:bodyPr/>
        <a:lstStyle/>
        <a:p>
          <a:endParaRPr lang="ru-RU"/>
        </a:p>
      </dgm:t>
    </dgm:pt>
    <dgm:pt modelId="{7B911E87-4EA4-44B1-AB95-862548323C6E}" type="parTrans" cxnId="{842D1CB0-41BA-49BC-9B3A-B1B30E0DE947}">
      <dgm:prSet/>
      <dgm:spPr/>
      <dgm:t>
        <a:bodyPr/>
        <a:lstStyle/>
        <a:p>
          <a:endParaRPr lang="ru-RU"/>
        </a:p>
      </dgm:t>
    </dgm:pt>
    <dgm:pt modelId="{87AA5DF4-E3C5-4C77-B377-F76A0EA459D8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>
              <a:solidFill>
                <a:srgbClr val="002060"/>
              </a:solidFill>
              <a:latin typeface="+mn-lt"/>
            </a:rPr>
            <a:t>Повышение массовости занятий школьниками физической культурой и спортом, привлечение большего числа детей и подростков к регулярным занятиям физкультурой и спортом</a:t>
          </a:r>
        </a:p>
      </dgm:t>
    </dgm:pt>
    <dgm:pt modelId="{B48629F1-11D1-4157-86B1-EAE3FBCBC26E}" type="parTrans" cxnId="{406C6F95-FBFA-46AB-B32B-1A4F755B74CE}">
      <dgm:prSet/>
      <dgm:spPr/>
      <dgm:t>
        <a:bodyPr/>
        <a:lstStyle/>
        <a:p>
          <a:endParaRPr lang="ru-RU"/>
        </a:p>
      </dgm:t>
    </dgm:pt>
    <dgm:pt modelId="{EFC316AB-A76C-4B81-B395-013066B92710}" type="sibTrans" cxnId="{406C6F95-FBFA-46AB-B32B-1A4F755B74CE}">
      <dgm:prSet/>
      <dgm:spPr/>
      <dgm:t>
        <a:bodyPr/>
        <a:lstStyle/>
        <a:p>
          <a:endParaRPr lang="ru-RU"/>
        </a:p>
      </dgm:t>
    </dgm:pt>
    <dgm:pt modelId="{DD72EDE9-81FD-48AF-A9A5-E3A722A83FA0}" type="pres">
      <dgm:prSet presAssocID="{E28ED00D-22AF-4775-A01B-1D4FC2E2D6B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968706B-54DE-4280-B4C1-D025A00FB065}" type="pres">
      <dgm:prSet presAssocID="{E28ED00D-22AF-4775-A01B-1D4FC2E2D6B9}" presName="Name1" presStyleCnt="0"/>
      <dgm:spPr/>
    </dgm:pt>
    <dgm:pt modelId="{BA962E62-B27E-4B11-B678-4735A8855938}" type="pres">
      <dgm:prSet presAssocID="{E28ED00D-22AF-4775-A01B-1D4FC2E2D6B9}" presName="cycle" presStyleCnt="0"/>
      <dgm:spPr/>
    </dgm:pt>
    <dgm:pt modelId="{6CB68584-15E9-448C-B000-16B5BAFDDA56}" type="pres">
      <dgm:prSet presAssocID="{E28ED00D-22AF-4775-A01B-1D4FC2E2D6B9}" presName="srcNode" presStyleLbl="node1" presStyleIdx="0" presStyleCnt="7"/>
      <dgm:spPr/>
    </dgm:pt>
    <dgm:pt modelId="{E77777D5-726E-4969-B179-1A0B5B61BC7C}" type="pres">
      <dgm:prSet presAssocID="{E28ED00D-22AF-4775-A01B-1D4FC2E2D6B9}" presName="conn" presStyleLbl="parChTrans1D2" presStyleIdx="0" presStyleCnt="1"/>
      <dgm:spPr/>
      <dgm:t>
        <a:bodyPr/>
        <a:lstStyle/>
        <a:p>
          <a:endParaRPr lang="ru-RU"/>
        </a:p>
      </dgm:t>
    </dgm:pt>
    <dgm:pt modelId="{7341C25C-3327-4F1A-AF25-AA489DB2AF66}" type="pres">
      <dgm:prSet presAssocID="{E28ED00D-22AF-4775-A01B-1D4FC2E2D6B9}" presName="extraNode" presStyleLbl="node1" presStyleIdx="0" presStyleCnt="7"/>
      <dgm:spPr/>
    </dgm:pt>
    <dgm:pt modelId="{2212CB21-3EAB-43DC-B05D-B49DE6C58534}" type="pres">
      <dgm:prSet presAssocID="{E28ED00D-22AF-4775-A01B-1D4FC2E2D6B9}" presName="dstNode" presStyleLbl="node1" presStyleIdx="0" presStyleCnt="7"/>
      <dgm:spPr/>
    </dgm:pt>
    <dgm:pt modelId="{7F96B004-355C-4159-94FB-1C54CB964219}" type="pres">
      <dgm:prSet presAssocID="{D1051B20-7BCB-4B41-A666-7D9F99BBB7B0}" presName="text_1" presStyleLbl="node1" presStyleIdx="0" presStyleCnt="7" custScaleX="100725" custScaleY="130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28F4D8-9F65-47DD-A74F-999BCFA54E0B}" type="pres">
      <dgm:prSet presAssocID="{D1051B20-7BCB-4B41-A666-7D9F99BBB7B0}" presName="accent_1" presStyleCnt="0"/>
      <dgm:spPr/>
    </dgm:pt>
    <dgm:pt modelId="{FAE2CE50-AB88-44DD-90BF-F5CD9631448A}" type="pres">
      <dgm:prSet presAssocID="{D1051B20-7BCB-4B41-A666-7D9F99BBB7B0}" presName="accentRepeatNode" presStyleLbl="solidFgAcc1" presStyleIdx="0" presStyleCnt="7"/>
      <dgm:spPr/>
    </dgm:pt>
    <dgm:pt modelId="{229721A6-A6B6-4582-A299-C788624EF803}" type="pres">
      <dgm:prSet presAssocID="{9CA0FE06-48E5-49E1-B614-4AE9B0D41F69}" presName="text_2" presStyleLbl="node1" presStyleIdx="1" presStyleCnt="7" custScaleX="100705" custScaleY="120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6AAC08-6A70-48DD-8A83-004E4ED5B1A3}" type="pres">
      <dgm:prSet presAssocID="{9CA0FE06-48E5-49E1-B614-4AE9B0D41F69}" presName="accent_2" presStyleCnt="0"/>
      <dgm:spPr/>
    </dgm:pt>
    <dgm:pt modelId="{3870711C-69A2-49C7-BD44-7B8F0C3CDEF1}" type="pres">
      <dgm:prSet presAssocID="{9CA0FE06-48E5-49E1-B614-4AE9B0D41F69}" presName="accentRepeatNode" presStyleLbl="solidFgAcc1" presStyleIdx="1" presStyleCnt="7"/>
      <dgm:spPr/>
    </dgm:pt>
    <dgm:pt modelId="{9A79E29D-8FFF-4D8D-BE13-6004B91EC17B}" type="pres">
      <dgm:prSet presAssocID="{87AA5DF4-E3C5-4C77-B377-F76A0EA459D8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53524A-0A55-4492-9173-8ED436A214A0}" type="pres">
      <dgm:prSet presAssocID="{87AA5DF4-E3C5-4C77-B377-F76A0EA459D8}" presName="accent_3" presStyleCnt="0"/>
      <dgm:spPr/>
    </dgm:pt>
    <dgm:pt modelId="{BAC2AA75-C822-431E-BFEC-AB410C933652}" type="pres">
      <dgm:prSet presAssocID="{87AA5DF4-E3C5-4C77-B377-F76A0EA459D8}" presName="accentRepeatNode" presStyleLbl="solidFgAcc1" presStyleIdx="2" presStyleCnt="7"/>
      <dgm:spPr/>
    </dgm:pt>
    <dgm:pt modelId="{70AEB2A2-BB58-45C6-900C-B5ADC31818BC}" type="pres">
      <dgm:prSet presAssocID="{61309400-8146-494A-A34C-07BC0639C7C2}" presName="text_4" presStyleLbl="node1" presStyleIdx="3" presStyleCnt="7" custScaleY="1213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DD680E-E297-4531-948E-572AD3AA7C3B}" type="pres">
      <dgm:prSet presAssocID="{61309400-8146-494A-A34C-07BC0639C7C2}" presName="accent_4" presStyleCnt="0"/>
      <dgm:spPr/>
    </dgm:pt>
    <dgm:pt modelId="{DD27985B-F805-430D-9997-0734F6D4D14F}" type="pres">
      <dgm:prSet presAssocID="{61309400-8146-494A-A34C-07BC0639C7C2}" presName="accentRepeatNode" presStyleLbl="solidFgAcc1" presStyleIdx="3" presStyleCnt="7"/>
      <dgm:spPr/>
    </dgm:pt>
    <dgm:pt modelId="{97F27B40-B778-40ED-8CBE-C027DA41C376}" type="pres">
      <dgm:prSet presAssocID="{B4CAA068-BAF9-481C-B88E-9F0A94986A16}" presName="text_5" presStyleLbl="node1" presStyleIdx="4" presStyleCnt="7" custScaleY="100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FC7E4-6972-4DE0-8AF3-0C5334BD4301}" type="pres">
      <dgm:prSet presAssocID="{B4CAA068-BAF9-481C-B88E-9F0A94986A16}" presName="accent_5" presStyleCnt="0"/>
      <dgm:spPr/>
    </dgm:pt>
    <dgm:pt modelId="{42B508CB-6524-43AF-94B3-F4ABB92C76F9}" type="pres">
      <dgm:prSet presAssocID="{B4CAA068-BAF9-481C-B88E-9F0A94986A16}" presName="accentRepeatNode" presStyleLbl="solidFgAcc1" presStyleIdx="4" presStyleCnt="7"/>
      <dgm:spPr/>
    </dgm:pt>
    <dgm:pt modelId="{2DB7CE6D-CDD4-4140-8425-E47768BEE46F}" type="pres">
      <dgm:prSet presAssocID="{1B65A7FF-1B01-44A2-A5C3-F3990123A071}" presName="text_6" presStyleLbl="node1" presStyleIdx="5" presStyleCnt="7" custScaleY="116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8D1F28-98AC-42D7-A2DE-2A84091DEAF6}" type="pres">
      <dgm:prSet presAssocID="{1B65A7FF-1B01-44A2-A5C3-F3990123A071}" presName="accent_6" presStyleCnt="0"/>
      <dgm:spPr/>
    </dgm:pt>
    <dgm:pt modelId="{3E811430-E23D-443A-BCA1-0835842B2F8C}" type="pres">
      <dgm:prSet presAssocID="{1B65A7FF-1B01-44A2-A5C3-F3990123A071}" presName="accentRepeatNode" presStyleLbl="solidFgAcc1" presStyleIdx="5" presStyleCnt="7"/>
      <dgm:spPr/>
    </dgm:pt>
    <dgm:pt modelId="{03C42FAE-CF84-42AA-92E7-CBB36D2C7654}" type="pres">
      <dgm:prSet presAssocID="{55DC6363-C027-4CC1-A622-E8E1F8B28787}" presName="text_7" presStyleLbl="node1" presStyleIdx="6" presStyleCnt="7" custScaleY="112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94488-C6A7-49FB-996E-2E5D24F55569}" type="pres">
      <dgm:prSet presAssocID="{55DC6363-C027-4CC1-A622-E8E1F8B28787}" presName="accent_7" presStyleCnt="0"/>
      <dgm:spPr/>
    </dgm:pt>
    <dgm:pt modelId="{4B0D482C-10FE-4197-998C-23ECBD45391D}" type="pres">
      <dgm:prSet presAssocID="{55DC6363-C027-4CC1-A622-E8E1F8B28787}" presName="accentRepeatNode" presStyleLbl="solidFgAcc1" presStyleIdx="6" presStyleCnt="7"/>
      <dgm:spPr/>
    </dgm:pt>
  </dgm:ptLst>
  <dgm:cxnLst>
    <dgm:cxn modelId="{1AC69E7D-F281-417F-B0EA-171ABB50DEF2}" srcId="{E28ED00D-22AF-4775-A01B-1D4FC2E2D6B9}" destId="{1B65A7FF-1B01-44A2-A5C3-F3990123A071}" srcOrd="5" destOrd="0" parTransId="{407FAE1F-5449-452A-BF96-401148D841B4}" sibTransId="{EED172A3-837B-4D5C-89BB-D862F9CABC7D}"/>
    <dgm:cxn modelId="{DE2C7F8B-70A8-4C69-BE0E-437D79F7C62B}" type="presOf" srcId="{55DC6363-C027-4CC1-A622-E8E1F8B28787}" destId="{03C42FAE-CF84-42AA-92E7-CBB36D2C7654}" srcOrd="0" destOrd="0" presId="urn:microsoft.com/office/officeart/2008/layout/VerticalCurvedList"/>
    <dgm:cxn modelId="{DFFEAF9C-F41E-4B94-A5F9-FEC7E1D3F6A7}" srcId="{E28ED00D-22AF-4775-A01B-1D4FC2E2D6B9}" destId="{55DC6363-C027-4CC1-A622-E8E1F8B28787}" srcOrd="6" destOrd="0" parTransId="{3F0AA267-3757-4393-9E17-4F8E7284F7C1}" sibTransId="{0FCAE41E-0BF0-4AD4-A4DB-666CA15F271B}"/>
    <dgm:cxn modelId="{842D1CB0-41BA-49BC-9B3A-B1B30E0DE947}" srcId="{E28ED00D-22AF-4775-A01B-1D4FC2E2D6B9}" destId="{932964BE-EC58-4E86-870C-2EE12E875181}" srcOrd="8" destOrd="0" parTransId="{7B911E87-4EA4-44B1-AB95-862548323C6E}" sibTransId="{344A45C4-52B8-4DE2-8DA1-478DF2DB15CE}"/>
    <dgm:cxn modelId="{406C6F95-FBFA-46AB-B32B-1A4F755B74CE}" srcId="{E28ED00D-22AF-4775-A01B-1D4FC2E2D6B9}" destId="{87AA5DF4-E3C5-4C77-B377-F76A0EA459D8}" srcOrd="2" destOrd="0" parTransId="{B48629F1-11D1-4157-86B1-EAE3FBCBC26E}" sibTransId="{EFC316AB-A76C-4B81-B395-013066B92710}"/>
    <dgm:cxn modelId="{D94B0657-5E50-4742-ABB3-D4F4B54C0E04}" type="presOf" srcId="{1B65A7FF-1B01-44A2-A5C3-F3990123A071}" destId="{2DB7CE6D-CDD4-4140-8425-E47768BEE46F}" srcOrd="0" destOrd="0" presId="urn:microsoft.com/office/officeart/2008/layout/VerticalCurvedList"/>
    <dgm:cxn modelId="{E55DE766-04EE-4528-A272-94C3ABDF3450}" type="presOf" srcId="{D1051B20-7BCB-4B41-A666-7D9F99BBB7B0}" destId="{7F96B004-355C-4159-94FB-1C54CB964219}" srcOrd="0" destOrd="0" presId="urn:microsoft.com/office/officeart/2008/layout/VerticalCurvedList"/>
    <dgm:cxn modelId="{A8D14F68-71CD-4AF8-8608-92DE870F1281}" srcId="{E28ED00D-22AF-4775-A01B-1D4FC2E2D6B9}" destId="{B4CAA068-BAF9-481C-B88E-9F0A94986A16}" srcOrd="4" destOrd="0" parTransId="{6B16D7B8-265D-47CB-A16C-87CE6C22D959}" sibTransId="{70A20DEE-6FA8-4AB4-BDFF-AB2E97FF1959}"/>
    <dgm:cxn modelId="{1870FB4A-8522-429A-BA56-15CF3A2F5696}" type="presOf" srcId="{E28ED00D-22AF-4775-A01B-1D4FC2E2D6B9}" destId="{DD72EDE9-81FD-48AF-A9A5-E3A722A83FA0}" srcOrd="0" destOrd="0" presId="urn:microsoft.com/office/officeart/2008/layout/VerticalCurvedList"/>
    <dgm:cxn modelId="{583B5997-539B-4AE8-994E-36833AAC57D9}" type="presOf" srcId="{61309400-8146-494A-A34C-07BC0639C7C2}" destId="{70AEB2A2-BB58-45C6-900C-B5ADC31818BC}" srcOrd="0" destOrd="0" presId="urn:microsoft.com/office/officeart/2008/layout/VerticalCurvedList"/>
    <dgm:cxn modelId="{EE813F1C-C4FA-4DDC-927C-9ECF97221F38}" srcId="{E28ED00D-22AF-4775-A01B-1D4FC2E2D6B9}" destId="{D1051B20-7BCB-4B41-A666-7D9F99BBB7B0}" srcOrd="0" destOrd="0" parTransId="{DE36FFDE-2FE4-478D-B571-D8A25F2DF68F}" sibTransId="{25E16F8F-9E04-48F7-B895-0D0EBE869754}"/>
    <dgm:cxn modelId="{06CBA0D9-6E2C-42C3-9261-97AECC305554}" type="presOf" srcId="{B4CAA068-BAF9-481C-B88E-9F0A94986A16}" destId="{97F27B40-B778-40ED-8CBE-C027DA41C376}" srcOrd="0" destOrd="0" presId="urn:microsoft.com/office/officeart/2008/layout/VerticalCurvedList"/>
    <dgm:cxn modelId="{CB163D83-0826-467C-9259-B564C97978F4}" srcId="{E28ED00D-22AF-4775-A01B-1D4FC2E2D6B9}" destId="{61309400-8146-494A-A34C-07BC0639C7C2}" srcOrd="3" destOrd="0" parTransId="{FF5CAD87-A4A4-49B5-804D-280061E5B2F6}" sibTransId="{76B437DE-3120-41E9-BCC8-69A5117747C4}"/>
    <dgm:cxn modelId="{89578219-B91B-483B-93A3-C5B8428BE90A}" type="presOf" srcId="{25E16F8F-9E04-48F7-B895-0D0EBE869754}" destId="{E77777D5-726E-4969-B179-1A0B5B61BC7C}" srcOrd="0" destOrd="0" presId="urn:microsoft.com/office/officeart/2008/layout/VerticalCurvedList"/>
    <dgm:cxn modelId="{B00C9057-7B86-41DE-B387-CA7A51B941AF}" type="presOf" srcId="{9CA0FE06-48E5-49E1-B614-4AE9B0D41F69}" destId="{229721A6-A6B6-4582-A299-C788624EF803}" srcOrd="0" destOrd="0" presId="urn:microsoft.com/office/officeart/2008/layout/VerticalCurvedList"/>
    <dgm:cxn modelId="{849FCEB3-EF54-4447-B0EA-0614956B783E}" srcId="{E28ED00D-22AF-4775-A01B-1D4FC2E2D6B9}" destId="{8FE3645D-3BC0-4EDF-9A25-BB6955095D4C}" srcOrd="7" destOrd="0" parTransId="{A1D7B403-B579-4685-9C9F-AA5F639BBA27}" sibTransId="{6AD42360-A3E0-46BF-819F-A1980D301559}"/>
    <dgm:cxn modelId="{D2731963-24B0-46A1-A151-4133A8E9BAD6}" type="presOf" srcId="{87AA5DF4-E3C5-4C77-B377-F76A0EA459D8}" destId="{9A79E29D-8FFF-4D8D-BE13-6004B91EC17B}" srcOrd="0" destOrd="0" presId="urn:microsoft.com/office/officeart/2008/layout/VerticalCurvedList"/>
    <dgm:cxn modelId="{69F294A7-5352-4F08-A18A-E3F5F22AEFA1}" srcId="{E28ED00D-22AF-4775-A01B-1D4FC2E2D6B9}" destId="{9CA0FE06-48E5-49E1-B614-4AE9B0D41F69}" srcOrd="1" destOrd="0" parTransId="{508385D9-A8B2-4EAF-BD43-06F0C578D062}" sibTransId="{8DFA0C93-D993-404B-8A77-559E9CB965C2}"/>
    <dgm:cxn modelId="{DC1B5A7B-72BF-4017-9B07-938397CB1B52}" type="presParOf" srcId="{DD72EDE9-81FD-48AF-A9A5-E3A722A83FA0}" destId="{D968706B-54DE-4280-B4C1-D025A00FB065}" srcOrd="0" destOrd="0" presId="urn:microsoft.com/office/officeart/2008/layout/VerticalCurvedList"/>
    <dgm:cxn modelId="{B21D29A9-A471-4BBD-8636-A7082B91AEE0}" type="presParOf" srcId="{D968706B-54DE-4280-B4C1-D025A00FB065}" destId="{BA962E62-B27E-4B11-B678-4735A8855938}" srcOrd="0" destOrd="0" presId="urn:microsoft.com/office/officeart/2008/layout/VerticalCurvedList"/>
    <dgm:cxn modelId="{F50E3FF3-1EB6-45DB-8299-BDB7D33FE818}" type="presParOf" srcId="{BA962E62-B27E-4B11-B678-4735A8855938}" destId="{6CB68584-15E9-448C-B000-16B5BAFDDA56}" srcOrd="0" destOrd="0" presId="urn:microsoft.com/office/officeart/2008/layout/VerticalCurvedList"/>
    <dgm:cxn modelId="{052FFA87-6D04-499D-893C-92E0B7E853ED}" type="presParOf" srcId="{BA962E62-B27E-4B11-B678-4735A8855938}" destId="{E77777D5-726E-4969-B179-1A0B5B61BC7C}" srcOrd="1" destOrd="0" presId="urn:microsoft.com/office/officeart/2008/layout/VerticalCurvedList"/>
    <dgm:cxn modelId="{7C016D77-FA0C-4120-A42E-39EF61145FBE}" type="presParOf" srcId="{BA962E62-B27E-4B11-B678-4735A8855938}" destId="{7341C25C-3327-4F1A-AF25-AA489DB2AF66}" srcOrd="2" destOrd="0" presId="urn:microsoft.com/office/officeart/2008/layout/VerticalCurvedList"/>
    <dgm:cxn modelId="{B31DBBE9-781E-42EB-9D15-0183E7A41765}" type="presParOf" srcId="{BA962E62-B27E-4B11-B678-4735A8855938}" destId="{2212CB21-3EAB-43DC-B05D-B49DE6C58534}" srcOrd="3" destOrd="0" presId="urn:microsoft.com/office/officeart/2008/layout/VerticalCurvedList"/>
    <dgm:cxn modelId="{0D2F7DF5-4C30-4F17-9980-6B2E0454D859}" type="presParOf" srcId="{D968706B-54DE-4280-B4C1-D025A00FB065}" destId="{7F96B004-355C-4159-94FB-1C54CB964219}" srcOrd="1" destOrd="0" presId="urn:microsoft.com/office/officeart/2008/layout/VerticalCurvedList"/>
    <dgm:cxn modelId="{ED30F7DD-96F4-4091-AC7B-401A1F45F43B}" type="presParOf" srcId="{D968706B-54DE-4280-B4C1-D025A00FB065}" destId="{FB28F4D8-9F65-47DD-A74F-999BCFA54E0B}" srcOrd="2" destOrd="0" presId="urn:microsoft.com/office/officeart/2008/layout/VerticalCurvedList"/>
    <dgm:cxn modelId="{0F2E979A-BA04-4317-A97C-E0930CA4C5E4}" type="presParOf" srcId="{FB28F4D8-9F65-47DD-A74F-999BCFA54E0B}" destId="{FAE2CE50-AB88-44DD-90BF-F5CD9631448A}" srcOrd="0" destOrd="0" presId="urn:microsoft.com/office/officeart/2008/layout/VerticalCurvedList"/>
    <dgm:cxn modelId="{FCFC15DF-500D-4207-9983-99A170721B07}" type="presParOf" srcId="{D968706B-54DE-4280-B4C1-D025A00FB065}" destId="{229721A6-A6B6-4582-A299-C788624EF803}" srcOrd="3" destOrd="0" presId="urn:microsoft.com/office/officeart/2008/layout/VerticalCurvedList"/>
    <dgm:cxn modelId="{4D280F2F-5F44-4752-B644-6BEFE979BF30}" type="presParOf" srcId="{D968706B-54DE-4280-B4C1-D025A00FB065}" destId="{2C6AAC08-6A70-48DD-8A83-004E4ED5B1A3}" srcOrd="4" destOrd="0" presId="urn:microsoft.com/office/officeart/2008/layout/VerticalCurvedList"/>
    <dgm:cxn modelId="{A8501A71-32DA-4DFE-8BF5-176232EE9D74}" type="presParOf" srcId="{2C6AAC08-6A70-48DD-8A83-004E4ED5B1A3}" destId="{3870711C-69A2-49C7-BD44-7B8F0C3CDEF1}" srcOrd="0" destOrd="0" presId="urn:microsoft.com/office/officeart/2008/layout/VerticalCurvedList"/>
    <dgm:cxn modelId="{C46CA618-5890-40EE-9F14-95F614A9D9AA}" type="presParOf" srcId="{D968706B-54DE-4280-B4C1-D025A00FB065}" destId="{9A79E29D-8FFF-4D8D-BE13-6004B91EC17B}" srcOrd="5" destOrd="0" presId="urn:microsoft.com/office/officeart/2008/layout/VerticalCurvedList"/>
    <dgm:cxn modelId="{0D1CAEC1-25C5-4678-B7EB-269357623C47}" type="presParOf" srcId="{D968706B-54DE-4280-B4C1-D025A00FB065}" destId="{0153524A-0A55-4492-9173-8ED436A214A0}" srcOrd="6" destOrd="0" presId="urn:microsoft.com/office/officeart/2008/layout/VerticalCurvedList"/>
    <dgm:cxn modelId="{8418F85D-D659-411C-84FA-C2DAEE6CE745}" type="presParOf" srcId="{0153524A-0A55-4492-9173-8ED436A214A0}" destId="{BAC2AA75-C822-431E-BFEC-AB410C933652}" srcOrd="0" destOrd="0" presId="urn:microsoft.com/office/officeart/2008/layout/VerticalCurvedList"/>
    <dgm:cxn modelId="{816C52A6-F90C-4444-A20F-4E68381C9C8E}" type="presParOf" srcId="{D968706B-54DE-4280-B4C1-D025A00FB065}" destId="{70AEB2A2-BB58-45C6-900C-B5ADC31818BC}" srcOrd="7" destOrd="0" presId="urn:microsoft.com/office/officeart/2008/layout/VerticalCurvedList"/>
    <dgm:cxn modelId="{5B2D2626-75FF-4497-A62D-5AD91A429A84}" type="presParOf" srcId="{D968706B-54DE-4280-B4C1-D025A00FB065}" destId="{C3DD680E-E297-4531-948E-572AD3AA7C3B}" srcOrd="8" destOrd="0" presId="urn:microsoft.com/office/officeart/2008/layout/VerticalCurvedList"/>
    <dgm:cxn modelId="{DC5880E2-3E86-4DDC-B4B4-16CE22A2A000}" type="presParOf" srcId="{C3DD680E-E297-4531-948E-572AD3AA7C3B}" destId="{DD27985B-F805-430D-9997-0734F6D4D14F}" srcOrd="0" destOrd="0" presId="urn:microsoft.com/office/officeart/2008/layout/VerticalCurvedList"/>
    <dgm:cxn modelId="{922B7559-7D7D-4A0D-B7BE-6B9F3D8E991A}" type="presParOf" srcId="{D968706B-54DE-4280-B4C1-D025A00FB065}" destId="{97F27B40-B778-40ED-8CBE-C027DA41C376}" srcOrd="9" destOrd="0" presId="urn:microsoft.com/office/officeart/2008/layout/VerticalCurvedList"/>
    <dgm:cxn modelId="{76217E95-86B0-4DC1-92DC-49B93C107080}" type="presParOf" srcId="{D968706B-54DE-4280-B4C1-D025A00FB065}" destId="{C45FC7E4-6972-4DE0-8AF3-0C5334BD4301}" srcOrd="10" destOrd="0" presId="urn:microsoft.com/office/officeart/2008/layout/VerticalCurvedList"/>
    <dgm:cxn modelId="{7B45F688-87C1-4C0F-8BC8-33A8A5A33E06}" type="presParOf" srcId="{C45FC7E4-6972-4DE0-8AF3-0C5334BD4301}" destId="{42B508CB-6524-43AF-94B3-F4ABB92C76F9}" srcOrd="0" destOrd="0" presId="urn:microsoft.com/office/officeart/2008/layout/VerticalCurvedList"/>
    <dgm:cxn modelId="{B32A4005-55F8-4E74-8D4B-79DF09F02A95}" type="presParOf" srcId="{D968706B-54DE-4280-B4C1-D025A00FB065}" destId="{2DB7CE6D-CDD4-4140-8425-E47768BEE46F}" srcOrd="11" destOrd="0" presId="urn:microsoft.com/office/officeart/2008/layout/VerticalCurvedList"/>
    <dgm:cxn modelId="{8E7336A0-8FD9-46D3-AE15-AFB951ED1CFE}" type="presParOf" srcId="{D968706B-54DE-4280-B4C1-D025A00FB065}" destId="{778D1F28-98AC-42D7-A2DE-2A84091DEAF6}" srcOrd="12" destOrd="0" presId="urn:microsoft.com/office/officeart/2008/layout/VerticalCurvedList"/>
    <dgm:cxn modelId="{D22FD237-8334-4A01-9EF4-B20EEA32C47F}" type="presParOf" srcId="{778D1F28-98AC-42D7-A2DE-2A84091DEAF6}" destId="{3E811430-E23D-443A-BCA1-0835842B2F8C}" srcOrd="0" destOrd="0" presId="urn:microsoft.com/office/officeart/2008/layout/VerticalCurvedList"/>
    <dgm:cxn modelId="{C17A42E6-2E4C-4A31-8DEF-5E2EA18E96FB}" type="presParOf" srcId="{D968706B-54DE-4280-B4C1-D025A00FB065}" destId="{03C42FAE-CF84-42AA-92E7-CBB36D2C7654}" srcOrd="13" destOrd="0" presId="urn:microsoft.com/office/officeart/2008/layout/VerticalCurvedList"/>
    <dgm:cxn modelId="{793056F3-0B6E-4797-AC5D-08E6698A24DA}" type="presParOf" srcId="{D968706B-54DE-4280-B4C1-D025A00FB065}" destId="{F4A94488-C6A7-49FB-996E-2E5D24F55569}" srcOrd="14" destOrd="0" presId="urn:microsoft.com/office/officeart/2008/layout/VerticalCurvedList"/>
    <dgm:cxn modelId="{BB160EDE-ADB0-4881-8EA4-0A8566996509}" type="presParOf" srcId="{F4A94488-C6A7-49FB-996E-2E5D24F55569}" destId="{4B0D482C-10FE-4197-998C-23ECBD45391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3834B8-086F-4FAD-B076-EFE0E244DDF6}" type="doc">
      <dgm:prSet loTypeId="urn:microsoft.com/office/officeart/2005/8/layout/vList3#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EC7FEE9-F160-48A9-94C6-7602F7290AFA}">
      <dgm:prSet custT="1"/>
      <dgm:spPr/>
      <dgm:t>
        <a:bodyPr/>
        <a:lstStyle/>
        <a:p>
          <a:pPr algn="l" rtl="0"/>
          <a:r>
            <a:rPr lang="ru-RU" sz="900" dirty="0">
              <a:latin typeface="+mn-lt"/>
              <a:cs typeface="Times New Roman" pitchFamily="18" charset="0"/>
            </a:rPr>
            <a:t>Всероссийские спортивные игры школьных спортивных клубов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2D45D8E2-BC2F-4137-95C1-5E17F9AE506A}" type="parTrans" cxnId="{82B25B89-C2FB-4D3F-9979-88A675CF27C2}">
      <dgm:prSet/>
      <dgm:spPr/>
      <dgm:t>
        <a:bodyPr/>
        <a:lstStyle/>
        <a:p>
          <a:endParaRPr lang="ru-RU" sz="900"/>
        </a:p>
      </dgm:t>
    </dgm:pt>
    <dgm:pt modelId="{6F90E796-2DEC-4B66-8CD8-359A4656C266}" type="sibTrans" cxnId="{82B25B89-C2FB-4D3F-9979-88A675CF27C2}">
      <dgm:prSet/>
      <dgm:spPr/>
      <dgm:t>
        <a:bodyPr/>
        <a:lstStyle/>
        <a:p>
          <a:endParaRPr lang="ru-RU" sz="900"/>
        </a:p>
      </dgm:t>
    </dgm:pt>
    <dgm:pt modelId="{7327098C-BAEA-4718-990A-21454E7C3424}">
      <dgm:prSet custT="1"/>
      <dgm:spPr/>
      <dgm:t>
        <a:bodyPr/>
        <a:lstStyle/>
        <a:p>
          <a:pPr algn="just" rtl="0"/>
          <a:r>
            <a:rPr lang="ru-RU" sz="900" dirty="0">
              <a:latin typeface="+mn-lt"/>
              <a:cs typeface="Times New Roman" pitchFamily="18" charset="0"/>
            </a:rPr>
            <a:t>Открытый заочный Всероссийский смотр-конкурс на лучшую постановку физкультурной работы и развитие массового спорта среди школьных спортивных клубов</a:t>
          </a:r>
        </a:p>
      </dgm:t>
    </dgm:pt>
    <dgm:pt modelId="{C25B9BE6-2CA4-4BB8-9DFD-54F3966EE93E}" type="parTrans" cxnId="{07A73C47-2A10-4276-8D52-0BB76C1FFB67}">
      <dgm:prSet/>
      <dgm:spPr/>
      <dgm:t>
        <a:bodyPr/>
        <a:lstStyle/>
        <a:p>
          <a:endParaRPr lang="ru-RU" sz="900"/>
        </a:p>
      </dgm:t>
    </dgm:pt>
    <dgm:pt modelId="{26E287D3-18D1-4163-8925-DABFC04840DC}" type="sibTrans" cxnId="{07A73C47-2A10-4276-8D52-0BB76C1FFB67}">
      <dgm:prSet/>
      <dgm:spPr/>
      <dgm:t>
        <a:bodyPr/>
        <a:lstStyle/>
        <a:p>
          <a:endParaRPr lang="ru-RU" sz="900"/>
        </a:p>
      </dgm:t>
    </dgm:pt>
    <dgm:pt modelId="{0B785208-2749-4DC3-BAF6-D1A2D4E12B9F}">
      <dgm:prSet custT="1"/>
      <dgm:spPr/>
      <dgm:t>
        <a:bodyPr/>
        <a:lstStyle/>
        <a:p>
          <a:pPr algn="just" rtl="0"/>
          <a:r>
            <a:rPr lang="ru-RU" sz="900" dirty="0">
              <a:latin typeface="+mn-lt"/>
              <a:cs typeface="Times New Roman" pitchFamily="18" charset="0"/>
            </a:rPr>
            <a:t>Формирование Единого Всероссийского перечня  (реестра)  школьных спортивных клубов </a:t>
          </a:r>
        </a:p>
      </dgm:t>
    </dgm:pt>
    <dgm:pt modelId="{CB0B9747-5C57-434F-847E-48ACE9F8C0A4}" type="parTrans" cxnId="{A6B62708-6504-4D0E-9A33-B9E7D0924A0B}">
      <dgm:prSet/>
      <dgm:spPr/>
      <dgm:t>
        <a:bodyPr/>
        <a:lstStyle/>
        <a:p>
          <a:endParaRPr lang="ru-RU" sz="900"/>
        </a:p>
      </dgm:t>
    </dgm:pt>
    <dgm:pt modelId="{83317FF5-CC19-437F-A439-296813DF540C}" type="sibTrans" cxnId="{A6B62708-6504-4D0E-9A33-B9E7D0924A0B}">
      <dgm:prSet/>
      <dgm:spPr/>
      <dgm:t>
        <a:bodyPr/>
        <a:lstStyle/>
        <a:p>
          <a:endParaRPr lang="ru-RU" sz="900"/>
        </a:p>
      </dgm:t>
    </dgm:pt>
    <dgm:pt modelId="{E4CD64BB-C191-4B4E-8680-6D220C6891C9}">
      <dgm:prSet custT="1"/>
      <dgm:spPr/>
      <dgm:t>
        <a:bodyPr/>
        <a:lstStyle/>
        <a:p>
          <a:pPr algn="just" rtl="0"/>
          <a:r>
            <a:rPr lang="ru-RU" sz="900" dirty="0">
              <a:latin typeface="+mn-lt"/>
              <a:cs typeface="Times New Roman" pitchFamily="18" charset="0"/>
            </a:rPr>
            <a:t>Создание сетевого взаимодействия между  школьными спортивными клубами общеобразовательных организаций</a:t>
          </a:r>
        </a:p>
      </dgm:t>
    </dgm:pt>
    <dgm:pt modelId="{73ABF803-FBE8-41F2-A463-812C07B538CD}" type="parTrans" cxnId="{4EAF2BFB-D219-44A6-A8EA-2E57A65B2E5E}">
      <dgm:prSet/>
      <dgm:spPr/>
      <dgm:t>
        <a:bodyPr/>
        <a:lstStyle/>
        <a:p>
          <a:endParaRPr lang="ru-RU" sz="900"/>
        </a:p>
      </dgm:t>
    </dgm:pt>
    <dgm:pt modelId="{3C31F590-A578-497D-8740-5A4BB39DE50D}" type="sibTrans" cxnId="{4EAF2BFB-D219-44A6-A8EA-2E57A65B2E5E}">
      <dgm:prSet/>
      <dgm:spPr/>
      <dgm:t>
        <a:bodyPr/>
        <a:lstStyle/>
        <a:p>
          <a:endParaRPr lang="ru-RU" sz="900"/>
        </a:p>
      </dgm:t>
    </dgm:pt>
    <dgm:pt modelId="{0B30474F-2B3A-404C-B19A-804B64784E3D}">
      <dgm:prSet custT="1"/>
      <dgm:spPr/>
      <dgm:t>
        <a:bodyPr/>
        <a:lstStyle/>
        <a:p>
          <a:pPr algn="just" rtl="0"/>
          <a:r>
            <a:rPr lang="ru-RU" sz="900" dirty="0">
              <a:latin typeface="+mn-lt"/>
              <a:cs typeface="Times New Roman" pitchFamily="18" charset="0"/>
            </a:rPr>
            <a:t>Форум школьных спортивных клубов</a:t>
          </a:r>
        </a:p>
      </dgm:t>
    </dgm:pt>
    <dgm:pt modelId="{A7036576-039B-4794-B2F5-FB51D8420EC5}" type="parTrans" cxnId="{3EFE143D-0E28-4934-B369-0C176948274A}">
      <dgm:prSet/>
      <dgm:spPr/>
      <dgm:t>
        <a:bodyPr/>
        <a:lstStyle/>
        <a:p>
          <a:endParaRPr lang="ru-RU" sz="900"/>
        </a:p>
      </dgm:t>
    </dgm:pt>
    <dgm:pt modelId="{AC486881-B94B-4E5E-A737-BFDE37459997}" type="sibTrans" cxnId="{3EFE143D-0E28-4934-B369-0C176948274A}">
      <dgm:prSet/>
      <dgm:spPr/>
      <dgm:t>
        <a:bodyPr/>
        <a:lstStyle/>
        <a:p>
          <a:endParaRPr lang="ru-RU" sz="900"/>
        </a:p>
      </dgm:t>
    </dgm:pt>
    <dgm:pt modelId="{77A8BDB9-C78D-4617-BED3-CCAD373B7E38}">
      <dgm:prSet custT="1"/>
      <dgm:spPr/>
      <dgm:t>
        <a:bodyPr/>
        <a:lstStyle/>
        <a:p>
          <a:pPr algn="just" rtl="0"/>
          <a:r>
            <a:rPr lang="ru-RU" sz="900" dirty="0">
              <a:latin typeface="+mn-lt"/>
              <a:cs typeface="Times New Roman" pitchFamily="18" charset="0"/>
            </a:rPr>
            <a:t>Всероссийские спортивные соревнования (игры) школьников «Президентские состязания», «Президентские спортивные игры»</a:t>
          </a:r>
        </a:p>
      </dgm:t>
    </dgm:pt>
    <dgm:pt modelId="{E1F6F47D-B36A-4BA0-9F13-115470988C1A}" type="parTrans" cxnId="{8AECE98A-E40C-4D07-9036-A15A774DFF2B}">
      <dgm:prSet/>
      <dgm:spPr/>
      <dgm:t>
        <a:bodyPr/>
        <a:lstStyle/>
        <a:p>
          <a:endParaRPr lang="ru-RU" sz="900"/>
        </a:p>
      </dgm:t>
    </dgm:pt>
    <dgm:pt modelId="{FD850987-2C1F-4378-9277-493D4F214E66}" type="sibTrans" cxnId="{8AECE98A-E40C-4D07-9036-A15A774DFF2B}">
      <dgm:prSet/>
      <dgm:spPr/>
      <dgm:t>
        <a:bodyPr/>
        <a:lstStyle/>
        <a:p>
          <a:endParaRPr lang="ru-RU" sz="900"/>
        </a:p>
      </dgm:t>
    </dgm:pt>
    <dgm:pt modelId="{CB58337E-43B1-40E1-9671-6694D10787B7}">
      <dgm:prSet custT="1"/>
      <dgm:spPr/>
      <dgm:t>
        <a:bodyPr/>
        <a:lstStyle/>
        <a:p>
          <a:pPr algn="just" rtl="0"/>
          <a:r>
            <a:rPr lang="ru-RU" sz="900" dirty="0">
              <a:latin typeface="+mn-lt"/>
              <a:cs typeface="Times New Roman" pitchFamily="18" charset="0"/>
            </a:rPr>
            <a:t>Создание школьных спортивных лиг по видам спорта</a:t>
          </a:r>
        </a:p>
      </dgm:t>
    </dgm:pt>
    <dgm:pt modelId="{33C656B9-EB7F-46F4-8CEF-081B3DE22E0A}" type="sibTrans" cxnId="{986D463E-3C53-4184-A5CC-57E3615D1017}">
      <dgm:prSet/>
      <dgm:spPr/>
      <dgm:t>
        <a:bodyPr/>
        <a:lstStyle/>
        <a:p>
          <a:endParaRPr lang="ru-RU" sz="900"/>
        </a:p>
      </dgm:t>
    </dgm:pt>
    <dgm:pt modelId="{31E6105F-CC3E-450A-A7C3-E2381E1AA16D}" type="parTrans" cxnId="{986D463E-3C53-4184-A5CC-57E3615D1017}">
      <dgm:prSet/>
      <dgm:spPr/>
      <dgm:t>
        <a:bodyPr/>
        <a:lstStyle/>
        <a:p>
          <a:endParaRPr lang="ru-RU" sz="900"/>
        </a:p>
      </dgm:t>
    </dgm:pt>
    <dgm:pt modelId="{1F8BBA0B-7772-4352-B1AE-1F6CC50E5877}" type="pres">
      <dgm:prSet presAssocID="{9B3834B8-086F-4FAD-B076-EFE0E244DDF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0854D0-00D8-4F27-81F7-59CA07D84C24}" type="pres">
      <dgm:prSet presAssocID="{FEC7FEE9-F160-48A9-94C6-7602F7290AFA}" presName="composite" presStyleCnt="0"/>
      <dgm:spPr/>
    </dgm:pt>
    <dgm:pt modelId="{6D60BBEE-3659-42B7-AEF5-DC909CF9B630}" type="pres">
      <dgm:prSet presAssocID="{FEC7FEE9-F160-48A9-94C6-7602F7290AFA}" presName="imgShp" presStyleLbl="fgImgPlace1" presStyleIdx="0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79F446B-46CE-48C1-B86A-0D213746745A}" type="pres">
      <dgm:prSet presAssocID="{FEC7FEE9-F160-48A9-94C6-7602F7290AFA}" presName="txShp" presStyleLbl="node1" presStyleIdx="0" presStyleCnt="7" custScaleY="92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4FEA98-64AB-4066-AD9F-BF196B23EADB}" type="pres">
      <dgm:prSet presAssocID="{6F90E796-2DEC-4B66-8CD8-359A4656C266}" presName="spacing" presStyleCnt="0"/>
      <dgm:spPr/>
    </dgm:pt>
    <dgm:pt modelId="{FD1133E4-881A-44B6-BDEE-B8CF1B6FD3E0}" type="pres">
      <dgm:prSet presAssocID="{7327098C-BAEA-4718-990A-21454E7C3424}" presName="composite" presStyleCnt="0"/>
      <dgm:spPr/>
    </dgm:pt>
    <dgm:pt modelId="{A351BF69-D554-4F60-ABFC-B2C6534C96A2}" type="pres">
      <dgm:prSet presAssocID="{7327098C-BAEA-4718-990A-21454E7C3424}" presName="imgShp" presStyleLbl="fgImgPlace1" presStyleIdx="1" presStyleCnt="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1756EDA-CE61-4C21-8295-242CF763C371}" type="pres">
      <dgm:prSet presAssocID="{7327098C-BAEA-4718-990A-21454E7C3424}" presName="txShp" presStyleLbl="node1" presStyleIdx="1" presStyleCnt="7" custScaleX="102015" custScaleY="144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470F9-5BD2-47D6-AC16-7EEE74505DB5}" type="pres">
      <dgm:prSet presAssocID="{26E287D3-18D1-4163-8925-DABFC04840DC}" presName="spacing" presStyleCnt="0"/>
      <dgm:spPr/>
    </dgm:pt>
    <dgm:pt modelId="{D185E81F-2B8A-4098-8A1B-2CCBD1FC97E2}" type="pres">
      <dgm:prSet presAssocID="{0B785208-2749-4DC3-BAF6-D1A2D4E12B9F}" presName="composite" presStyleCnt="0"/>
      <dgm:spPr/>
    </dgm:pt>
    <dgm:pt modelId="{BA864762-F3C0-4F8D-9430-24966652887B}" type="pres">
      <dgm:prSet presAssocID="{0B785208-2749-4DC3-BAF6-D1A2D4E12B9F}" presName="imgShp" presStyleLbl="fgImgPlace1" presStyleIdx="2" presStyleCnt="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7CC1099-AB24-4036-A51A-986D3F97EFFD}" type="pres">
      <dgm:prSet presAssocID="{0B785208-2749-4DC3-BAF6-D1A2D4E12B9F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159D8-5AFE-4D67-8E7E-4EB671F48800}" type="pres">
      <dgm:prSet presAssocID="{83317FF5-CC19-437F-A439-296813DF540C}" presName="spacing" presStyleCnt="0"/>
      <dgm:spPr/>
    </dgm:pt>
    <dgm:pt modelId="{FA40D5EA-20F6-4D2C-82DB-BF13C44E4638}" type="pres">
      <dgm:prSet presAssocID="{E4CD64BB-C191-4B4E-8680-6D220C6891C9}" presName="composite" presStyleCnt="0"/>
      <dgm:spPr/>
    </dgm:pt>
    <dgm:pt modelId="{7F1A8E09-D4DD-4881-A7D7-308688183DF4}" type="pres">
      <dgm:prSet presAssocID="{E4CD64BB-C191-4B4E-8680-6D220C6891C9}" presName="imgShp" presStyleLbl="fgImgPlace1" presStyleIdx="3" presStyleCnt="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901C318C-9444-4811-B45F-FD3FB8DCE0C8}" type="pres">
      <dgm:prSet presAssocID="{E4CD64BB-C191-4B4E-8680-6D220C6891C9}" presName="txShp" presStyleLbl="node1" presStyleIdx="3" presStyleCnt="7" custScaleY="1255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B51D25-895E-4659-B2BF-47C42C41B94B}" type="pres">
      <dgm:prSet presAssocID="{3C31F590-A578-497D-8740-5A4BB39DE50D}" presName="spacing" presStyleCnt="0"/>
      <dgm:spPr/>
    </dgm:pt>
    <dgm:pt modelId="{4F79CEA0-F530-40C2-BFDE-DF06036E49AA}" type="pres">
      <dgm:prSet presAssocID="{0B30474F-2B3A-404C-B19A-804B64784E3D}" presName="composite" presStyleCnt="0"/>
      <dgm:spPr/>
    </dgm:pt>
    <dgm:pt modelId="{96B97ABA-9C1C-4FB1-8E5C-53E68EE44522}" type="pres">
      <dgm:prSet presAssocID="{0B30474F-2B3A-404C-B19A-804B64784E3D}" presName="imgShp" presStyleLbl="fgImgPlace1" presStyleIdx="4" presStyleCnt="7" custScaleX="109440" custScaleY="108189" custLinFactNeighborX="-12945" custLinFactNeighborY="482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D09F0B6E-F5C3-46BE-A606-D89631C758FA}" type="pres">
      <dgm:prSet presAssocID="{0B30474F-2B3A-404C-B19A-804B64784E3D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5B541C-CF44-45B5-823D-ACB7D95A2B8A}" type="pres">
      <dgm:prSet presAssocID="{AC486881-B94B-4E5E-A737-BFDE37459997}" presName="spacing" presStyleCnt="0"/>
      <dgm:spPr/>
    </dgm:pt>
    <dgm:pt modelId="{6F10807A-0452-479C-A1D0-B578D4D8B7D0}" type="pres">
      <dgm:prSet presAssocID="{77A8BDB9-C78D-4617-BED3-CCAD373B7E38}" presName="composite" presStyleCnt="0"/>
      <dgm:spPr/>
    </dgm:pt>
    <dgm:pt modelId="{D9CA2FE3-F1A0-4E62-81E8-B2721923F1EB}" type="pres">
      <dgm:prSet presAssocID="{77A8BDB9-C78D-4617-BED3-CCAD373B7E38}" presName="imgShp" presStyleLbl="fgImgPlace1" presStyleIdx="5" presStyleCnt="7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3F3B2E23-3ADD-4188-B2A0-DE7E86198DBC}" type="pres">
      <dgm:prSet presAssocID="{77A8BDB9-C78D-4617-BED3-CCAD373B7E38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88F55-B4C7-4044-9B2E-DCE4210A7DCE}" type="pres">
      <dgm:prSet presAssocID="{FD850987-2C1F-4378-9277-493D4F214E66}" presName="spacing" presStyleCnt="0"/>
      <dgm:spPr/>
    </dgm:pt>
    <dgm:pt modelId="{813C4D98-EB74-47F8-90C7-E9A91FEE86DD}" type="pres">
      <dgm:prSet presAssocID="{CB58337E-43B1-40E1-9671-6694D10787B7}" presName="composite" presStyleCnt="0"/>
      <dgm:spPr/>
    </dgm:pt>
    <dgm:pt modelId="{47609BF4-4C89-470F-AA2A-0880AFD5AC85}" type="pres">
      <dgm:prSet presAssocID="{CB58337E-43B1-40E1-9671-6694D10787B7}" presName="imgShp" presStyleLbl="fgImgPlace1" presStyleIdx="6" presStyleCnt="7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88D43B6B-239E-4BA7-9AF2-A217375CF891}" type="pres">
      <dgm:prSet presAssocID="{CB58337E-43B1-40E1-9671-6694D10787B7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1C3186-3E20-4156-ADA6-9A4D567E9619}" type="presOf" srcId="{9B3834B8-086F-4FAD-B076-EFE0E244DDF6}" destId="{1F8BBA0B-7772-4352-B1AE-1F6CC50E5877}" srcOrd="0" destOrd="0" presId="urn:microsoft.com/office/officeart/2005/8/layout/vList3#5"/>
    <dgm:cxn modelId="{A6B62708-6504-4D0E-9A33-B9E7D0924A0B}" srcId="{9B3834B8-086F-4FAD-B076-EFE0E244DDF6}" destId="{0B785208-2749-4DC3-BAF6-D1A2D4E12B9F}" srcOrd="2" destOrd="0" parTransId="{CB0B9747-5C57-434F-847E-48ACE9F8C0A4}" sibTransId="{83317FF5-CC19-437F-A439-296813DF540C}"/>
    <dgm:cxn modelId="{986D463E-3C53-4184-A5CC-57E3615D1017}" srcId="{9B3834B8-086F-4FAD-B076-EFE0E244DDF6}" destId="{CB58337E-43B1-40E1-9671-6694D10787B7}" srcOrd="6" destOrd="0" parTransId="{31E6105F-CC3E-450A-A7C3-E2381E1AA16D}" sibTransId="{33C656B9-EB7F-46F4-8CEF-081B3DE22E0A}"/>
    <dgm:cxn modelId="{07A73C47-2A10-4276-8D52-0BB76C1FFB67}" srcId="{9B3834B8-086F-4FAD-B076-EFE0E244DDF6}" destId="{7327098C-BAEA-4718-990A-21454E7C3424}" srcOrd="1" destOrd="0" parTransId="{C25B9BE6-2CA4-4BB8-9DFD-54F3966EE93E}" sibTransId="{26E287D3-18D1-4163-8925-DABFC04840DC}"/>
    <dgm:cxn modelId="{4B6AA2E9-6E34-42C8-8CFB-7D1C7B30846B}" type="presOf" srcId="{0B30474F-2B3A-404C-B19A-804B64784E3D}" destId="{D09F0B6E-F5C3-46BE-A606-D89631C758FA}" srcOrd="0" destOrd="0" presId="urn:microsoft.com/office/officeart/2005/8/layout/vList3#5"/>
    <dgm:cxn modelId="{90676C3E-650F-4CEE-879F-662F3C24B556}" type="presOf" srcId="{0B785208-2749-4DC3-BAF6-D1A2D4E12B9F}" destId="{D7CC1099-AB24-4036-A51A-986D3F97EFFD}" srcOrd="0" destOrd="0" presId="urn:microsoft.com/office/officeart/2005/8/layout/vList3#5"/>
    <dgm:cxn modelId="{3EFE143D-0E28-4934-B369-0C176948274A}" srcId="{9B3834B8-086F-4FAD-B076-EFE0E244DDF6}" destId="{0B30474F-2B3A-404C-B19A-804B64784E3D}" srcOrd="4" destOrd="0" parTransId="{A7036576-039B-4794-B2F5-FB51D8420EC5}" sibTransId="{AC486881-B94B-4E5E-A737-BFDE37459997}"/>
    <dgm:cxn modelId="{16EDDED1-34C6-4547-AE64-3F9174885C4A}" type="presOf" srcId="{FEC7FEE9-F160-48A9-94C6-7602F7290AFA}" destId="{579F446B-46CE-48C1-B86A-0D213746745A}" srcOrd="0" destOrd="0" presId="urn:microsoft.com/office/officeart/2005/8/layout/vList3#5"/>
    <dgm:cxn modelId="{F8358093-90C0-41D1-BDD2-CB56BA7DFC7B}" type="presOf" srcId="{E4CD64BB-C191-4B4E-8680-6D220C6891C9}" destId="{901C318C-9444-4811-B45F-FD3FB8DCE0C8}" srcOrd="0" destOrd="0" presId="urn:microsoft.com/office/officeart/2005/8/layout/vList3#5"/>
    <dgm:cxn modelId="{04B66F5F-B494-47D5-85CA-FA120CC7D44A}" type="presOf" srcId="{7327098C-BAEA-4718-990A-21454E7C3424}" destId="{61756EDA-CE61-4C21-8295-242CF763C371}" srcOrd="0" destOrd="0" presId="urn:microsoft.com/office/officeart/2005/8/layout/vList3#5"/>
    <dgm:cxn modelId="{BAE6FD75-6884-48F8-9955-BEE90EE78A6C}" type="presOf" srcId="{77A8BDB9-C78D-4617-BED3-CCAD373B7E38}" destId="{3F3B2E23-3ADD-4188-B2A0-DE7E86198DBC}" srcOrd="0" destOrd="0" presId="urn:microsoft.com/office/officeart/2005/8/layout/vList3#5"/>
    <dgm:cxn modelId="{4EAF2BFB-D219-44A6-A8EA-2E57A65B2E5E}" srcId="{9B3834B8-086F-4FAD-B076-EFE0E244DDF6}" destId="{E4CD64BB-C191-4B4E-8680-6D220C6891C9}" srcOrd="3" destOrd="0" parTransId="{73ABF803-FBE8-41F2-A463-812C07B538CD}" sibTransId="{3C31F590-A578-497D-8740-5A4BB39DE50D}"/>
    <dgm:cxn modelId="{82B25B89-C2FB-4D3F-9979-88A675CF27C2}" srcId="{9B3834B8-086F-4FAD-B076-EFE0E244DDF6}" destId="{FEC7FEE9-F160-48A9-94C6-7602F7290AFA}" srcOrd="0" destOrd="0" parTransId="{2D45D8E2-BC2F-4137-95C1-5E17F9AE506A}" sibTransId="{6F90E796-2DEC-4B66-8CD8-359A4656C266}"/>
    <dgm:cxn modelId="{8AECE98A-E40C-4D07-9036-A15A774DFF2B}" srcId="{9B3834B8-086F-4FAD-B076-EFE0E244DDF6}" destId="{77A8BDB9-C78D-4617-BED3-CCAD373B7E38}" srcOrd="5" destOrd="0" parTransId="{E1F6F47D-B36A-4BA0-9F13-115470988C1A}" sibTransId="{FD850987-2C1F-4378-9277-493D4F214E66}"/>
    <dgm:cxn modelId="{E7A82F2F-2F62-4020-BC96-F91412241FB7}" type="presOf" srcId="{CB58337E-43B1-40E1-9671-6694D10787B7}" destId="{88D43B6B-239E-4BA7-9AF2-A217375CF891}" srcOrd="0" destOrd="0" presId="urn:microsoft.com/office/officeart/2005/8/layout/vList3#5"/>
    <dgm:cxn modelId="{FA051140-4D1D-4C4B-84DE-AA8F688B8AE1}" type="presParOf" srcId="{1F8BBA0B-7772-4352-B1AE-1F6CC50E5877}" destId="{A50854D0-00D8-4F27-81F7-59CA07D84C24}" srcOrd="0" destOrd="0" presId="urn:microsoft.com/office/officeart/2005/8/layout/vList3#5"/>
    <dgm:cxn modelId="{23060372-6EA0-4B1E-A674-42704A62BCCB}" type="presParOf" srcId="{A50854D0-00D8-4F27-81F7-59CA07D84C24}" destId="{6D60BBEE-3659-42B7-AEF5-DC909CF9B630}" srcOrd="0" destOrd="0" presId="urn:microsoft.com/office/officeart/2005/8/layout/vList3#5"/>
    <dgm:cxn modelId="{A3B71414-72E1-49F7-A9EF-37241202DEF4}" type="presParOf" srcId="{A50854D0-00D8-4F27-81F7-59CA07D84C24}" destId="{579F446B-46CE-48C1-B86A-0D213746745A}" srcOrd="1" destOrd="0" presId="urn:microsoft.com/office/officeart/2005/8/layout/vList3#5"/>
    <dgm:cxn modelId="{D5B3A623-B642-446D-813C-F697F2AB4096}" type="presParOf" srcId="{1F8BBA0B-7772-4352-B1AE-1F6CC50E5877}" destId="{724FEA98-64AB-4066-AD9F-BF196B23EADB}" srcOrd="1" destOrd="0" presId="urn:microsoft.com/office/officeart/2005/8/layout/vList3#5"/>
    <dgm:cxn modelId="{4A279E76-DE9D-4CD5-AFAE-99B57DF3DF96}" type="presParOf" srcId="{1F8BBA0B-7772-4352-B1AE-1F6CC50E5877}" destId="{FD1133E4-881A-44B6-BDEE-B8CF1B6FD3E0}" srcOrd="2" destOrd="0" presId="urn:microsoft.com/office/officeart/2005/8/layout/vList3#5"/>
    <dgm:cxn modelId="{5718DD47-0C88-4D0F-B4C0-8ED490B0E5D3}" type="presParOf" srcId="{FD1133E4-881A-44B6-BDEE-B8CF1B6FD3E0}" destId="{A351BF69-D554-4F60-ABFC-B2C6534C96A2}" srcOrd="0" destOrd="0" presId="urn:microsoft.com/office/officeart/2005/8/layout/vList3#5"/>
    <dgm:cxn modelId="{2DD7DCD4-2986-47E0-B13E-67EF925FEE75}" type="presParOf" srcId="{FD1133E4-881A-44B6-BDEE-B8CF1B6FD3E0}" destId="{61756EDA-CE61-4C21-8295-242CF763C371}" srcOrd="1" destOrd="0" presId="urn:microsoft.com/office/officeart/2005/8/layout/vList3#5"/>
    <dgm:cxn modelId="{212C1E1D-6FCA-4056-BFC2-E8454200850A}" type="presParOf" srcId="{1F8BBA0B-7772-4352-B1AE-1F6CC50E5877}" destId="{191470F9-5BD2-47D6-AC16-7EEE74505DB5}" srcOrd="3" destOrd="0" presId="urn:microsoft.com/office/officeart/2005/8/layout/vList3#5"/>
    <dgm:cxn modelId="{4B105DA7-A090-4088-9DBD-9EE78E4159F0}" type="presParOf" srcId="{1F8BBA0B-7772-4352-B1AE-1F6CC50E5877}" destId="{D185E81F-2B8A-4098-8A1B-2CCBD1FC97E2}" srcOrd="4" destOrd="0" presId="urn:microsoft.com/office/officeart/2005/8/layout/vList3#5"/>
    <dgm:cxn modelId="{536CFD5A-9B9F-4427-BAAD-02362FBE5D19}" type="presParOf" srcId="{D185E81F-2B8A-4098-8A1B-2CCBD1FC97E2}" destId="{BA864762-F3C0-4F8D-9430-24966652887B}" srcOrd="0" destOrd="0" presId="urn:microsoft.com/office/officeart/2005/8/layout/vList3#5"/>
    <dgm:cxn modelId="{3CF1C948-1398-4D59-A016-736775657AFE}" type="presParOf" srcId="{D185E81F-2B8A-4098-8A1B-2CCBD1FC97E2}" destId="{D7CC1099-AB24-4036-A51A-986D3F97EFFD}" srcOrd="1" destOrd="0" presId="urn:microsoft.com/office/officeart/2005/8/layout/vList3#5"/>
    <dgm:cxn modelId="{BEE43684-A86E-49D7-9B00-9B5DC7DAC0D6}" type="presParOf" srcId="{1F8BBA0B-7772-4352-B1AE-1F6CC50E5877}" destId="{A8B159D8-5AFE-4D67-8E7E-4EB671F48800}" srcOrd="5" destOrd="0" presId="urn:microsoft.com/office/officeart/2005/8/layout/vList3#5"/>
    <dgm:cxn modelId="{3BB36AE4-725F-4A87-BDF5-1F12D365F1E4}" type="presParOf" srcId="{1F8BBA0B-7772-4352-B1AE-1F6CC50E5877}" destId="{FA40D5EA-20F6-4D2C-82DB-BF13C44E4638}" srcOrd="6" destOrd="0" presId="urn:microsoft.com/office/officeart/2005/8/layout/vList3#5"/>
    <dgm:cxn modelId="{47F74AA8-ABE4-4C6D-8A74-A46FEF524716}" type="presParOf" srcId="{FA40D5EA-20F6-4D2C-82DB-BF13C44E4638}" destId="{7F1A8E09-D4DD-4881-A7D7-308688183DF4}" srcOrd="0" destOrd="0" presId="urn:microsoft.com/office/officeart/2005/8/layout/vList3#5"/>
    <dgm:cxn modelId="{DC01E8EF-B440-42D6-878A-CA8C9AC6C9CD}" type="presParOf" srcId="{FA40D5EA-20F6-4D2C-82DB-BF13C44E4638}" destId="{901C318C-9444-4811-B45F-FD3FB8DCE0C8}" srcOrd="1" destOrd="0" presId="urn:microsoft.com/office/officeart/2005/8/layout/vList3#5"/>
    <dgm:cxn modelId="{C963BEB3-B5F2-4C63-8A8F-4AA94A5DD475}" type="presParOf" srcId="{1F8BBA0B-7772-4352-B1AE-1F6CC50E5877}" destId="{09B51D25-895E-4659-B2BF-47C42C41B94B}" srcOrd="7" destOrd="0" presId="urn:microsoft.com/office/officeart/2005/8/layout/vList3#5"/>
    <dgm:cxn modelId="{70DCF53E-7E50-4CD2-95CD-15D4B58F5A64}" type="presParOf" srcId="{1F8BBA0B-7772-4352-B1AE-1F6CC50E5877}" destId="{4F79CEA0-F530-40C2-BFDE-DF06036E49AA}" srcOrd="8" destOrd="0" presId="urn:microsoft.com/office/officeart/2005/8/layout/vList3#5"/>
    <dgm:cxn modelId="{353CB6B3-C8A6-4300-9B1D-2C12DEC18B21}" type="presParOf" srcId="{4F79CEA0-F530-40C2-BFDE-DF06036E49AA}" destId="{96B97ABA-9C1C-4FB1-8E5C-53E68EE44522}" srcOrd="0" destOrd="0" presId="urn:microsoft.com/office/officeart/2005/8/layout/vList3#5"/>
    <dgm:cxn modelId="{8B060AC4-727D-47F8-9674-5D62CF9B5D3F}" type="presParOf" srcId="{4F79CEA0-F530-40C2-BFDE-DF06036E49AA}" destId="{D09F0B6E-F5C3-46BE-A606-D89631C758FA}" srcOrd="1" destOrd="0" presId="urn:microsoft.com/office/officeart/2005/8/layout/vList3#5"/>
    <dgm:cxn modelId="{0BA7D99D-9A1E-4A85-A2BB-BF4BFD60256B}" type="presParOf" srcId="{1F8BBA0B-7772-4352-B1AE-1F6CC50E5877}" destId="{6E5B541C-CF44-45B5-823D-ACB7D95A2B8A}" srcOrd="9" destOrd="0" presId="urn:microsoft.com/office/officeart/2005/8/layout/vList3#5"/>
    <dgm:cxn modelId="{6D2C2438-91C4-4972-8552-B69D3F06BC33}" type="presParOf" srcId="{1F8BBA0B-7772-4352-B1AE-1F6CC50E5877}" destId="{6F10807A-0452-479C-A1D0-B578D4D8B7D0}" srcOrd="10" destOrd="0" presId="urn:microsoft.com/office/officeart/2005/8/layout/vList3#5"/>
    <dgm:cxn modelId="{6291DE0D-AEE7-4CF0-BC04-3B52217DBF67}" type="presParOf" srcId="{6F10807A-0452-479C-A1D0-B578D4D8B7D0}" destId="{D9CA2FE3-F1A0-4E62-81E8-B2721923F1EB}" srcOrd="0" destOrd="0" presId="urn:microsoft.com/office/officeart/2005/8/layout/vList3#5"/>
    <dgm:cxn modelId="{929BA49F-B485-4FF3-823E-43CB3E8160B0}" type="presParOf" srcId="{6F10807A-0452-479C-A1D0-B578D4D8B7D0}" destId="{3F3B2E23-3ADD-4188-B2A0-DE7E86198DBC}" srcOrd="1" destOrd="0" presId="urn:microsoft.com/office/officeart/2005/8/layout/vList3#5"/>
    <dgm:cxn modelId="{DF05EB26-4B77-47BC-A9A9-E3EB74391B8A}" type="presParOf" srcId="{1F8BBA0B-7772-4352-B1AE-1F6CC50E5877}" destId="{CE388F55-B4C7-4044-9B2E-DCE4210A7DCE}" srcOrd="11" destOrd="0" presId="urn:microsoft.com/office/officeart/2005/8/layout/vList3#5"/>
    <dgm:cxn modelId="{CA5FC7C3-A7A5-471A-B681-D6E99086C1EE}" type="presParOf" srcId="{1F8BBA0B-7772-4352-B1AE-1F6CC50E5877}" destId="{813C4D98-EB74-47F8-90C7-E9A91FEE86DD}" srcOrd="12" destOrd="0" presId="urn:microsoft.com/office/officeart/2005/8/layout/vList3#5"/>
    <dgm:cxn modelId="{7BBD15C8-C8DF-45A7-9B91-065415F38EF8}" type="presParOf" srcId="{813C4D98-EB74-47F8-90C7-E9A91FEE86DD}" destId="{47609BF4-4C89-470F-AA2A-0880AFD5AC85}" srcOrd="0" destOrd="0" presId="urn:microsoft.com/office/officeart/2005/8/layout/vList3#5"/>
    <dgm:cxn modelId="{0ABDFE06-17DF-444E-94C7-AB142A694838}" type="presParOf" srcId="{813C4D98-EB74-47F8-90C7-E9A91FEE86DD}" destId="{88D43B6B-239E-4BA7-9AF2-A217375CF891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9F88EC-534F-4241-8B5C-497B87C569B0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44776B-15EA-4826-9541-C39BE8C745EE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ru-RU" sz="1800" dirty="0">
              <a:latin typeface="Calibri" panose="020F0502020204030204" pitchFamily="34" charset="0"/>
              <a:cs typeface="Calibri" panose="020F0502020204030204" pitchFamily="34" charset="0"/>
            </a:rPr>
            <a:t>Создание ШСК: </a:t>
          </a:r>
        </a:p>
      </dgm:t>
    </dgm:pt>
    <dgm:pt modelId="{E7B405A8-51A2-45D5-8C9A-860A5623CF66}" type="parTrans" cxnId="{312EBE50-E6ED-477C-8D6C-B6C944B0C17B}">
      <dgm:prSet/>
      <dgm:spPr/>
      <dgm:t>
        <a:bodyPr/>
        <a:lstStyle/>
        <a:p>
          <a:endParaRPr lang="ru-RU"/>
        </a:p>
      </dgm:t>
    </dgm:pt>
    <dgm:pt modelId="{D02ACAA5-98D3-42F7-AD4D-61BD129390D0}" type="sibTrans" cxnId="{312EBE50-E6ED-477C-8D6C-B6C944B0C17B}">
      <dgm:prSet/>
      <dgm:spPr/>
      <dgm:t>
        <a:bodyPr/>
        <a:lstStyle/>
        <a:p>
          <a:endParaRPr lang="ru-RU"/>
        </a:p>
      </dgm:t>
    </dgm:pt>
    <dgm:pt modelId="{F1CB5471-1AC4-4E3C-B25E-BF4B84AA285E}">
      <dgm:prSet custT="1"/>
      <dgm:spPr/>
      <dgm:t>
        <a:bodyPr/>
        <a:lstStyle/>
        <a:p>
          <a:r>
            <a:rPr lang="ru-RU" sz="1800">
              <a:latin typeface="Times New Roman" panose="02020603050405020304" pitchFamily="18" charset="0"/>
              <a:cs typeface="Times New Roman" panose="02020603050405020304" pitchFamily="18" charset="0"/>
            </a:rPr>
            <a:t>За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9595DB-E628-4A63-8A26-B394EB9794A1}" type="parTrans" cxnId="{DF97934F-333D-47D7-940F-B9BD31E72081}">
      <dgm:prSet/>
      <dgm:spPr/>
      <dgm:t>
        <a:bodyPr/>
        <a:lstStyle/>
        <a:p>
          <a:endParaRPr lang="ru-RU"/>
        </a:p>
      </dgm:t>
    </dgm:pt>
    <dgm:pt modelId="{20F8F1D4-88CE-4531-A2CD-C7AC052DAE6C}" type="sibTrans" cxnId="{DF97934F-333D-47D7-940F-B9BD31E72081}">
      <dgm:prSet/>
      <dgm:spPr/>
      <dgm:t>
        <a:bodyPr/>
        <a:lstStyle/>
        <a:p>
          <a:endParaRPr lang="ru-RU"/>
        </a:p>
      </dgm:t>
    </dgm:pt>
    <dgm:pt modelId="{685DFA89-911A-4FA2-973C-DBBA6C1BAD4C}">
      <dgm:prSet custT="1"/>
      <dgm:spPr/>
      <dgm:t>
        <a:bodyPr/>
        <a:lstStyle/>
        <a:p>
          <a:r>
            <a:rPr lang="ru-RU" sz="1800">
              <a:latin typeface="Times New Roman" panose="02020603050405020304" pitchFamily="18" charset="0"/>
              <a:cs typeface="Times New Roman" panose="02020603050405020304" pitchFamily="18" charset="0"/>
            </a:rPr>
            <a:t>Против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E075D6-550D-4C7F-981A-14DB0F36192B}" type="parTrans" cxnId="{86199FA8-4A98-4017-883E-63C9922DB6D2}">
      <dgm:prSet/>
      <dgm:spPr/>
      <dgm:t>
        <a:bodyPr/>
        <a:lstStyle/>
        <a:p>
          <a:endParaRPr lang="ru-RU"/>
        </a:p>
      </dgm:t>
    </dgm:pt>
    <dgm:pt modelId="{7D2D66F3-C7B8-48E2-8DA1-0984788263D1}" type="sibTrans" cxnId="{86199FA8-4A98-4017-883E-63C9922DB6D2}">
      <dgm:prSet/>
      <dgm:spPr/>
      <dgm:t>
        <a:bodyPr/>
        <a:lstStyle/>
        <a:p>
          <a:endParaRPr lang="ru-RU"/>
        </a:p>
      </dgm:t>
    </dgm:pt>
    <dgm:pt modelId="{424E29CF-D686-4DCB-B7C2-97E47F053123}">
      <dgm:prSet custT="1"/>
      <dgm:spPr/>
      <dgm:t>
        <a:bodyPr/>
        <a:lstStyle/>
        <a:p>
          <a:r>
            <a:rPr lang="ru-RU" sz="1800">
              <a:latin typeface="Times New Roman" panose="02020603050405020304" pitchFamily="18" charset="0"/>
              <a:cs typeface="Times New Roman" panose="02020603050405020304" pitchFamily="18" charset="0"/>
            </a:rPr>
            <a:t>Воздержались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9D45C9-450F-4D94-8B4B-89AB35D2ECCB}" type="parTrans" cxnId="{85389D1D-BB03-499F-9DE4-22FDDCD746DD}">
      <dgm:prSet/>
      <dgm:spPr/>
      <dgm:t>
        <a:bodyPr/>
        <a:lstStyle/>
        <a:p>
          <a:endParaRPr lang="ru-RU"/>
        </a:p>
      </dgm:t>
    </dgm:pt>
    <dgm:pt modelId="{A2795ACD-D866-4F92-B8E2-5A49370BF6ED}" type="sibTrans" cxnId="{85389D1D-BB03-499F-9DE4-22FDDCD746DD}">
      <dgm:prSet/>
      <dgm:spPr/>
      <dgm:t>
        <a:bodyPr/>
        <a:lstStyle/>
        <a:p>
          <a:endParaRPr lang="ru-RU"/>
        </a:p>
      </dgm:t>
    </dgm:pt>
    <dgm:pt modelId="{D63B8D10-4A56-4B5B-81CE-35FC19671FB3}" type="pres">
      <dgm:prSet presAssocID="{3F9F88EC-534F-4241-8B5C-497B87C569B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5F187F-A332-4770-824F-396FD15089CE}" type="pres">
      <dgm:prSet presAssocID="{D944776B-15EA-4826-9541-C39BE8C745EE}" presName="parentLin" presStyleCnt="0"/>
      <dgm:spPr/>
    </dgm:pt>
    <dgm:pt modelId="{B42FAF68-C3FC-4772-B4B0-3D6C66D5F685}" type="pres">
      <dgm:prSet presAssocID="{D944776B-15EA-4826-9541-C39BE8C745EE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A84F8FEF-E101-4BBC-B84E-03999DD94948}" type="pres">
      <dgm:prSet presAssocID="{D944776B-15EA-4826-9541-C39BE8C745EE}" presName="parentText" presStyleLbl="node1" presStyleIdx="0" presStyleCnt="1" custAng="0" custScaleY="90591" custLinFactNeighborX="4670" custLinFactNeighborY="143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B97CD-FBFC-463B-82DC-232F5590C9D2}" type="pres">
      <dgm:prSet presAssocID="{D944776B-15EA-4826-9541-C39BE8C745EE}" presName="negativeSpace" presStyleCnt="0"/>
      <dgm:spPr/>
    </dgm:pt>
    <dgm:pt modelId="{42ED8B97-CC47-44A3-B63C-534ED978641D}" type="pres">
      <dgm:prSet presAssocID="{D944776B-15EA-4826-9541-C39BE8C745EE}" presName="childText" presStyleLbl="conFgAcc1" presStyleIdx="0" presStyleCnt="1" custScaleX="96925" custLinFactY="4043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1A91F6-79B7-4664-AA30-A4029900BDFE}" type="presOf" srcId="{F1CB5471-1AC4-4E3C-B25E-BF4B84AA285E}" destId="{42ED8B97-CC47-44A3-B63C-534ED978641D}" srcOrd="0" destOrd="0" presId="urn:microsoft.com/office/officeart/2005/8/layout/list1"/>
    <dgm:cxn modelId="{86199FA8-4A98-4017-883E-63C9922DB6D2}" srcId="{D944776B-15EA-4826-9541-C39BE8C745EE}" destId="{685DFA89-911A-4FA2-973C-DBBA6C1BAD4C}" srcOrd="1" destOrd="0" parTransId="{80E075D6-550D-4C7F-981A-14DB0F36192B}" sibTransId="{7D2D66F3-C7B8-48E2-8DA1-0984788263D1}"/>
    <dgm:cxn modelId="{86464922-EBF6-46AC-9F4A-147BC0A69D26}" type="presOf" srcId="{3F9F88EC-534F-4241-8B5C-497B87C569B0}" destId="{D63B8D10-4A56-4B5B-81CE-35FC19671FB3}" srcOrd="0" destOrd="0" presId="urn:microsoft.com/office/officeart/2005/8/layout/list1"/>
    <dgm:cxn modelId="{DF97934F-333D-47D7-940F-B9BD31E72081}" srcId="{D944776B-15EA-4826-9541-C39BE8C745EE}" destId="{F1CB5471-1AC4-4E3C-B25E-BF4B84AA285E}" srcOrd="0" destOrd="0" parTransId="{AA9595DB-E628-4A63-8A26-B394EB9794A1}" sibTransId="{20F8F1D4-88CE-4531-A2CD-C7AC052DAE6C}"/>
    <dgm:cxn modelId="{312EBE50-E6ED-477C-8D6C-B6C944B0C17B}" srcId="{3F9F88EC-534F-4241-8B5C-497B87C569B0}" destId="{D944776B-15EA-4826-9541-C39BE8C745EE}" srcOrd="0" destOrd="0" parTransId="{E7B405A8-51A2-45D5-8C9A-860A5623CF66}" sibTransId="{D02ACAA5-98D3-42F7-AD4D-61BD129390D0}"/>
    <dgm:cxn modelId="{4594CA41-F4B8-4CDB-904B-9D595C628197}" type="presOf" srcId="{D944776B-15EA-4826-9541-C39BE8C745EE}" destId="{B42FAF68-C3FC-4772-B4B0-3D6C66D5F685}" srcOrd="0" destOrd="0" presId="urn:microsoft.com/office/officeart/2005/8/layout/list1"/>
    <dgm:cxn modelId="{CA949340-70F7-4CA7-A480-45D1352614C3}" type="presOf" srcId="{424E29CF-D686-4DCB-B7C2-97E47F053123}" destId="{42ED8B97-CC47-44A3-B63C-534ED978641D}" srcOrd="0" destOrd="2" presId="urn:microsoft.com/office/officeart/2005/8/layout/list1"/>
    <dgm:cxn modelId="{85389D1D-BB03-499F-9DE4-22FDDCD746DD}" srcId="{D944776B-15EA-4826-9541-C39BE8C745EE}" destId="{424E29CF-D686-4DCB-B7C2-97E47F053123}" srcOrd="2" destOrd="0" parTransId="{7B9D45C9-450F-4D94-8B4B-89AB35D2ECCB}" sibTransId="{A2795ACD-D866-4F92-B8E2-5A49370BF6ED}"/>
    <dgm:cxn modelId="{6001A958-2D0E-4CEB-9CD4-0DA2B1D7FAEC}" type="presOf" srcId="{D944776B-15EA-4826-9541-C39BE8C745EE}" destId="{A84F8FEF-E101-4BBC-B84E-03999DD94948}" srcOrd="1" destOrd="0" presId="urn:microsoft.com/office/officeart/2005/8/layout/list1"/>
    <dgm:cxn modelId="{0BC799D1-8F02-49AE-97B9-F789DECAB932}" type="presOf" srcId="{685DFA89-911A-4FA2-973C-DBBA6C1BAD4C}" destId="{42ED8B97-CC47-44A3-B63C-534ED978641D}" srcOrd="0" destOrd="1" presId="urn:microsoft.com/office/officeart/2005/8/layout/list1"/>
    <dgm:cxn modelId="{BCF52A2C-12CF-41FA-B38C-AD1309B89EEF}" type="presParOf" srcId="{D63B8D10-4A56-4B5B-81CE-35FC19671FB3}" destId="{5A5F187F-A332-4770-824F-396FD15089CE}" srcOrd="0" destOrd="0" presId="urn:microsoft.com/office/officeart/2005/8/layout/list1"/>
    <dgm:cxn modelId="{1DB828D5-9ABD-4CC1-AC89-4F021517C559}" type="presParOf" srcId="{5A5F187F-A332-4770-824F-396FD15089CE}" destId="{B42FAF68-C3FC-4772-B4B0-3D6C66D5F685}" srcOrd="0" destOrd="0" presId="urn:microsoft.com/office/officeart/2005/8/layout/list1"/>
    <dgm:cxn modelId="{46BFFCF3-BB4A-4EA9-9CEC-61B3C71FC802}" type="presParOf" srcId="{5A5F187F-A332-4770-824F-396FD15089CE}" destId="{A84F8FEF-E101-4BBC-B84E-03999DD94948}" srcOrd="1" destOrd="0" presId="urn:microsoft.com/office/officeart/2005/8/layout/list1"/>
    <dgm:cxn modelId="{EB9FE995-4B62-49F1-9179-3704E060E0A2}" type="presParOf" srcId="{D63B8D10-4A56-4B5B-81CE-35FC19671FB3}" destId="{8B3B97CD-FBFC-463B-82DC-232F5590C9D2}" srcOrd="1" destOrd="0" presId="urn:microsoft.com/office/officeart/2005/8/layout/list1"/>
    <dgm:cxn modelId="{113F316F-B124-4D49-AB6C-00C1D4772DC5}" type="presParOf" srcId="{D63B8D10-4A56-4B5B-81CE-35FC19671FB3}" destId="{42ED8B97-CC47-44A3-B63C-534ED978641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9AD84A-8565-451F-BCDB-0545265A2A10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C721E0-B5CC-4100-827C-23E4E96B30BC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ru-RU" sz="1800" dirty="0">
              <a:latin typeface="Calibri" panose="020F0502020204030204" pitchFamily="34" charset="0"/>
              <a:cs typeface="Calibri" panose="020F0502020204030204" pitchFamily="34" charset="0"/>
            </a:rPr>
            <a:t>Выбор формы создания и осуществления деятельности ШСК: </a:t>
          </a:r>
        </a:p>
      </dgm:t>
    </dgm:pt>
    <dgm:pt modelId="{DED8705A-DAB8-4368-8E39-D5B5DD80ECD9}" type="parTrans" cxnId="{14CE15D7-D602-4C1B-A94B-6E1D1262B70E}">
      <dgm:prSet/>
      <dgm:spPr/>
      <dgm:t>
        <a:bodyPr/>
        <a:lstStyle/>
        <a:p>
          <a:endParaRPr lang="ru-RU"/>
        </a:p>
      </dgm:t>
    </dgm:pt>
    <dgm:pt modelId="{3A5DD119-E8BF-4A3F-8AF3-FA18D06DCAB9}" type="sibTrans" cxnId="{14CE15D7-D602-4C1B-A94B-6E1D1262B70E}">
      <dgm:prSet/>
      <dgm:spPr/>
      <dgm:t>
        <a:bodyPr/>
        <a:lstStyle/>
        <a:p>
          <a:endParaRPr lang="ru-RU"/>
        </a:p>
      </dgm:t>
    </dgm:pt>
    <dgm:pt modelId="{8232B1D5-C4FB-4F53-B281-8DB68EBA78A7}">
      <dgm:prSet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В качестве структурного подразделения образовательной организации 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/ 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часть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ОДОДиВ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16D7E4-E3D2-4EEF-AA39-4973082284FE}" type="parTrans" cxnId="{23A44008-D1B2-4650-BCB7-E3B30C695005}">
      <dgm:prSet/>
      <dgm:spPr/>
      <dgm:t>
        <a:bodyPr/>
        <a:lstStyle/>
        <a:p>
          <a:endParaRPr lang="ru-RU"/>
        </a:p>
      </dgm:t>
    </dgm:pt>
    <dgm:pt modelId="{2FB96BF0-7B55-47D5-B605-46AA05475D84}" type="sibTrans" cxnId="{23A44008-D1B2-4650-BCB7-E3B30C695005}">
      <dgm:prSet/>
      <dgm:spPr/>
      <dgm:t>
        <a:bodyPr/>
        <a:lstStyle/>
        <a:p>
          <a:endParaRPr lang="ru-RU"/>
        </a:p>
      </dgm:t>
    </dgm:pt>
    <dgm:pt modelId="{4DC81966-D512-4121-8C91-6009277949EE}">
      <dgm:prSet custT="1"/>
      <dgm:spPr/>
      <dgm:t>
        <a:bodyPr/>
        <a:lstStyle/>
        <a:p>
          <a:r>
            <a:rPr lang="ru-RU" sz="1800">
              <a:latin typeface="Times New Roman" panose="02020603050405020304" pitchFamily="18" charset="0"/>
              <a:cs typeface="Times New Roman" panose="02020603050405020304" pitchFamily="18" charset="0"/>
            </a:rPr>
            <a:t>В качестве общественного объединения без образования юридического лица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8CC3AF-FA92-42FD-B90D-5A160A32CE4C}" type="parTrans" cxnId="{800B6F02-E543-4D7B-A7D0-1FACEB29FEE7}">
      <dgm:prSet/>
      <dgm:spPr/>
      <dgm:t>
        <a:bodyPr/>
        <a:lstStyle/>
        <a:p>
          <a:endParaRPr lang="ru-RU"/>
        </a:p>
      </dgm:t>
    </dgm:pt>
    <dgm:pt modelId="{DA697461-FCD8-4ACC-940B-2D46E4951DF2}" type="sibTrans" cxnId="{800B6F02-E543-4D7B-A7D0-1FACEB29FEE7}">
      <dgm:prSet/>
      <dgm:spPr/>
      <dgm:t>
        <a:bodyPr/>
        <a:lstStyle/>
        <a:p>
          <a:endParaRPr lang="ru-RU"/>
        </a:p>
      </dgm:t>
    </dgm:pt>
    <dgm:pt modelId="{E2545810-72E7-400D-996D-83C065FA967A}" type="pres">
      <dgm:prSet presAssocID="{FF9AD84A-8565-451F-BCDB-0545265A2A1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38A2D5-0305-4097-B467-9A71EAF83758}" type="pres">
      <dgm:prSet presAssocID="{94C721E0-B5CC-4100-827C-23E4E96B30BC}" presName="parentLin" presStyleCnt="0"/>
      <dgm:spPr/>
    </dgm:pt>
    <dgm:pt modelId="{F26B0DA9-F518-437E-B207-F8B9DDC186E3}" type="pres">
      <dgm:prSet presAssocID="{94C721E0-B5CC-4100-827C-23E4E96B30BC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04B23E45-F1A3-4DD5-9515-DCDD9D77857E}" type="pres">
      <dgm:prSet presAssocID="{94C721E0-B5CC-4100-827C-23E4E96B30B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3B0CE8-3419-4162-82A5-D5DE14A1DDB0}" type="pres">
      <dgm:prSet presAssocID="{94C721E0-B5CC-4100-827C-23E4E96B30BC}" presName="negativeSpace" presStyleCnt="0"/>
      <dgm:spPr/>
    </dgm:pt>
    <dgm:pt modelId="{A3772B22-DCAE-4107-ACCF-9E523AC0A94E}" type="pres">
      <dgm:prSet presAssocID="{94C721E0-B5CC-4100-827C-23E4E96B30BC}" presName="childText" presStyleLbl="conFgAcc1" presStyleIdx="0" presStyleCnt="1" custScale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CE15D7-D602-4C1B-A94B-6E1D1262B70E}" srcId="{FF9AD84A-8565-451F-BCDB-0545265A2A10}" destId="{94C721E0-B5CC-4100-827C-23E4E96B30BC}" srcOrd="0" destOrd="0" parTransId="{DED8705A-DAB8-4368-8E39-D5B5DD80ECD9}" sibTransId="{3A5DD119-E8BF-4A3F-8AF3-FA18D06DCAB9}"/>
    <dgm:cxn modelId="{CFF8BC95-DF2F-4EA8-B95C-157378EAA79F}" type="presOf" srcId="{94C721E0-B5CC-4100-827C-23E4E96B30BC}" destId="{04B23E45-F1A3-4DD5-9515-DCDD9D77857E}" srcOrd="1" destOrd="0" presId="urn:microsoft.com/office/officeart/2005/8/layout/list1"/>
    <dgm:cxn modelId="{800B6F02-E543-4D7B-A7D0-1FACEB29FEE7}" srcId="{94C721E0-B5CC-4100-827C-23E4E96B30BC}" destId="{4DC81966-D512-4121-8C91-6009277949EE}" srcOrd="1" destOrd="0" parTransId="{F98CC3AF-FA92-42FD-B90D-5A160A32CE4C}" sibTransId="{DA697461-FCD8-4ACC-940B-2D46E4951DF2}"/>
    <dgm:cxn modelId="{23A44008-D1B2-4650-BCB7-E3B30C695005}" srcId="{94C721E0-B5CC-4100-827C-23E4E96B30BC}" destId="{8232B1D5-C4FB-4F53-B281-8DB68EBA78A7}" srcOrd="0" destOrd="0" parTransId="{B916D7E4-E3D2-4EEF-AA39-4973082284FE}" sibTransId="{2FB96BF0-7B55-47D5-B605-46AA05475D84}"/>
    <dgm:cxn modelId="{5A2F4AB0-30CA-4DAC-8C32-2911AF8E7707}" type="presOf" srcId="{FF9AD84A-8565-451F-BCDB-0545265A2A10}" destId="{E2545810-72E7-400D-996D-83C065FA967A}" srcOrd="0" destOrd="0" presId="urn:microsoft.com/office/officeart/2005/8/layout/list1"/>
    <dgm:cxn modelId="{A6912C3B-01F4-4F01-896F-40C0EC5AC101}" type="presOf" srcId="{8232B1D5-C4FB-4F53-B281-8DB68EBA78A7}" destId="{A3772B22-DCAE-4107-ACCF-9E523AC0A94E}" srcOrd="0" destOrd="0" presId="urn:microsoft.com/office/officeart/2005/8/layout/list1"/>
    <dgm:cxn modelId="{EE8D1AA7-9A0E-43EE-A310-0AA5CD5DF0DB}" type="presOf" srcId="{94C721E0-B5CC-4100-827C-23E4E96B30BC}" destId="{F26B0DA9-F518-437E-B207-F8B9DDC186E3}" srcOrd="0" destOrd="0" presId="urn:microsoft.com/office/officeart/2005/8/layout/list1"/>
    <dgm:cxn modelId="{2A591310-9282-4A6B-BEBA-31DCDCF5D55A}" type="presOf" srcId="{4DC81966-D512-4121-8C91-6009277949EE}" destId="{A3772B22-DCAE-4107-ACCF-9E523AC0A94E}" srcOrd="0" destOrd="1" presId="urn:microsoft.com/office/officeart/2005/8/layout/list1"/>
    <dgm:cxn modelId="{D49A797B-DE90-4733-B415-C356254497BD}" type="presParOf" srcId="{E2545810-72E7-400D-996D-83C065FA967A}" destId="{DD38A2D5-0305-4097-B467-9A71EAF83758}" srcOrd="0" destOrd="0" presId="urn:microsoft.com/office/officeart/2005/8/layout/list1"/>
    <dgm:cxn modelId="{EBE98930-94B4-498D-8322-95829DE0073B}" type="presParOf" srcId="{DD38A2D5-0305-4097-B467-9A71EAF83758}" destId="{F26B0DA9-F518-437E-B207-F8B9DDC186E3}" srcOrd="0" destOrd="0" presId="urn:microsoft.com/office/officeart/2005/8/layout/list1"/>
    <dgm:cxn modelId="{AEBDAFA9-7C3A-402D-9F0E-F6D9F8C5DE01}" type="presParOf" srcId="{DD38A2D5-0305-4097-B467-9A71EAF83758}" destId="{04B23E45-F1A3-4DD5-9515-DCDD9D77857E}" srcOrd="1" destOrd="0" presId="urn:microsoft.com/office/officeart/2005/8/layout/list1"/>
    <dgm:cxn modelId="{65E948F4-421E-4A9D-94EB-1EA4D127715E}" type="presParOf" srcId="{E2545810-72E7-400D-996D-83C065FA967A}" destId="{E03B0CE8-3419-4162-82A5-D5DE14A1DDB0}" srcOrd="1" destOrd="0" presId="urn:microsoft.com/office/officeart/2005/8/layout/list1"/>
    <dgm:cxn modelId="{3A30480D-4D2B-4DFF-ACE5-D10D0340F633}" type="presParOf" srcId="{E2545810-72E7-400D-996D-83C065FA967A}" destId="{A3772B22-DCAE-4107-ACCF-9E523AC0A94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4D9432-BF0F-493F-A593-8C2A51854202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B8CE95-2D2C-4DEB-9045-468967173951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ru-RU" sz="1800" dirty="0">
              <a:latin typeface="Calibri" panose="020F0502020204030204" pitchFamily="34" charset="0"/>
              <a:cs typeface="Calibri" panose="020F0502020204030204" pitchFamily="34" charset="0"/>
            </a:rPr>
            <a:t>Выборы:</a:t>
          </a:r>
        </a:p>
      </dgm:t>
    </dgm:pt>
    <dgm:pt modelId="{927DC7F8-3778-4569-82CA-88624656FDB7}" type="parTrans" cxnId="{2BA5ADDB-82BF-4394-86D5-E77CAFA94CE2}">
      <dgm:prSet/>
      <dgm:spPr/>
      <dgm:t>
        <a:bodyPr/>
        <a:lstStyle/>
        <a:p>
          <a:endParaRPr lang="ru-RU"/>
        </a:p>
      </dgm:t>
    </dgm:pt>
    <dgm:pt modelId="{646A6D4D-1279-47EF-AD8D-DF9464B5A53C}" type="sibTrans" cxnId="{2BA5ADDB-82BF-4394-86D5-E77CAFA94CE2}">
      <dgm:prSet/>
      <dgm:spPr/>
      <dgm:t>
        <a:bodyPr/>
        <a:lstStyle/>
        <a:p>
          <a:endParaRPr lang="ru-RU"/>
        </a:p>
      </dgm:t>
    </dgm:pt>
    <dgm:pt modelId="{C74476D7-9B96-40C2-B8A6-C748E71836D4}">
      <dgm:prSet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Руководителя ШСК 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/ 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педагога-организатора</a:t>
          </a:r>
        </a:p>
      </dgm:t>
    </dgm:pt>
    <dgm:pt modelId="{DCE7C0CF-56E3-49D2-856B-9718DF678C16}" type="parTrans" cxnId="{CD2E8942-1254-4FD5-AC01-525B2F5C71C2}">
      <dgm:prSet/>
      <dgm:spPr/>
      <dgm:t>
        <a:bodyPr/>
        <a:lstStyle/>
        <a:p>
          <a:endParaRPr lang="ru-RU"/>
        </a:p>
      </dgm:t>
    </dgm:pt>
    <dgm:pt modelId="{FC726303-44DE-4E6A-90EE-C462775F9DE2}" type="sibTrans" cxnId="{CD2E8942-1254-4FD5-AC01-525B2F5C71C2}">
      <dgm:prSet/>
      <dgm:spPr/>
      <dgm:t>
        <a:bodyPr/>
        <a:lstStyle/>
        <a:p>
          <a:endParaRPr lang="ru-RU"/>
        </a:p>
      </dgm:t>
    </dgm:pt>
    <dgm:pt modelId="{CE5609AE-3084-4FE3-8A49-16FD72661BF5}">
      <dgm:prSet custT="1"/>
      <dgm:spPr/>
      <dgm:t>
        <a:bodyPr/>
        <a:lstStyle/>
        <a:p>
          <a:r>
            <a:rPr lang="ru-RU" sz="1800">
              <a:latin typeface="Times New Roman" panose="02020603050405020304" pitchFamily="18" charset="0"/>
              <a:cs typeface="Times New Roman" panose="02020603050405020304" pitchFamily="18" charset="0"/>
            </a:rPr>
            <a:t>Совет ШСК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457A36-C6BB-4070-9219-43A2D3004828}" type="parTrans" cxnId="{8B768FAD-2E8D-45BB-8463-5A1B4C762D2A}">
      <dgm:prSet/>
      <dgm:spPr/>
      <dgm:t>
        <a:bodyPr/>
        <a:lstStyle/>
        <a:p>
          <a:endParaRPr lang="ru-RU"/>
        </a:p>
      </dgm:t>
    </dgm:pt>
    <dgm:pt modelId="{9ABBBF9D-B0C9-4BC5-815B-630FC104C119}" type="sibTrans" cxnId="{8B768FAD-2E8D-45BB-8463-5A1B4C762D2A}">
      <dgm:prSet/>
      <dgm:spPr/>
      <dgm:t>
        <a:bodyPr/>
        <a:lstStyle/>
        <a:p>
          <a:endParaRPr lang="ru-RU"/>
        </a:p>
      </dgm:t>
    </dgm:pt>
    <dgm:pt modelId="{1038C5DA-0ABC-48DD-8D30-1FBC23DCB3C2}" type="pres">
      <dgm:prSet presAssocID="{DE4D9432-BF0F-493F-A593-8C2A5185420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A80678-A0C8-487A-8CEE-2BE50C5C1AF4}" type="pres">
      <dgm:prSet presAssocID="{45B8CE95-2D2C-4DEB-9045-468967173951}" presName="parentLin" presStyleCnt="0"/>
      <dgm:spPr/>
    </dgm:pt>
    <dgm:pt modelId="{1317E1B7-08B1-4198-B1E1-105F161402FE}" type="pres">
      <dgm:prSet presAssocID="{45B8CE95-2D2C-4DEB-9045-468967173951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FC20DD69-BF6B-44C5-9B53-70C1002CBED3}" type="pres">
      <dgm:prSet presAssocID="{45B8CE95-2D2C-4DEB-9045-468967173951}" presName="parentText" presStyleLbl="node1" presStyleIdx="0" presStyleCnt="1" custScaleY="1441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19793D-AB7D-4BFC-AF35-48FB941628E7}" type="pres">
      <dgm:prSet presAssocID="{45B8CE95-2D2C-4DEB-9045-468967173951}" presName="negativeSpace" presStyleCnt="0"/>
      <dgm:spPr/>
    </dgm:pt>
    <dgm:pt modelId="{B9F4D438-E8D9-4305-821A-907AAFEB9181}" type="pres">
      <dgm:prSet presAssocID="{45B8CE95-2D2C-4DEB-9045-46896717395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F831B0-604F-4D42-A29B-6A396942DD02}" type="presOf" srcId="{CE5609AE-3084-4FE3-8A49-16FD72661BF5}" destId="{B9F4D438-E8D9-4305-821A-907AAFEB9181}" srcOrd="0" destOrd="1" presId="urn:microsoft.com/office/officeart/2005/8/layout/list1"/>
    <dgm:cxn modelId="{AD8C6A88-89E3-4182-BAA8-BC5AF44C9322}" type="presOf" srcId="{C74476D7-9B96-40C2-B8A6-C748E71836D4}" destId="{B9F4D438-E8D9-4305-821A-907AAFEB9181}" srcOrd="0" destOrd="0" presId="urn:microsoft.com/office/officeart/2005/8/layout/list1"/>
    <dgm:cxn modelId="{B0AE69F1-0D44-4CC7-A79D-174AA7A9E07B}" type="presOf" srcId="{45B8CE95-2D2C-4DEB-9045-468967173951}" destId="{FC20DD69-BF6B-44C5-9B53-70C1002CBED3}" srcOrd="1" destOrd="0" presId="urn:microsoft.com/office/officeart/2005/8/layout/list1"/>
    <dgm:cxn modelId="{2BA5ADDB-82BF-4394-86D5-E77CAFA94CE2}" srcId="{DE4D9432-BF0F-493F-A593-8C2A51854202}" destId="{45B8CE95-2D2C-4DEB-9045-468967173951}" srcOrd="0" destOrd="0" parTransId="{927DC7F8-3778-4569-82CA-88624656FDB7}" sibTransId="{646A6D4D-1279-47EF-AD8D-DF9464B5A53C}"/>
    <dgm:cxn modelId="{CD2E8942-1254-4FD5-AC01-525B2F5C71C2}" srcId="{45B8CE95-2D2C-4DEB-9045-468967173951}" destId="{C74476D7-9B96-40C2-B8A6-C748E71836D4}" srcOrd="0" destOrd="0" parTransId="{DCE7C0CF-56E3-49D2-856B-9718DF678C16}" sibTransId="{FC726303-44DE-4E6A-90EE-C462775F9DE2}"/>
    <dgm:cxn modelId="{F18B2CF1-581C-4814-8920-F4AE4C1834B9}" type="presOf" srcId="{DE4D9432-BF0F-493F-A593-8C2A51854202}" destId="{1038C5DA-0ABC-48DD-8D30-1FBC23DCB3C2}" srcOrd="0" destOrd="0" presId="urn:microsoft.com/office/officeart/2005/8/layout/list1"/>
    <dgm:cxn modelId="{CE2F117A-FC7D-4221-9AF5-C7E7F274D480}" type="presOf" srcId="{45B8CE95-2D2C-4DEB-9045-468967173951}" destId="{1317E1B7-08B1-4198-B1E1-105F161402FE}" srcOrd="0" destOrd="0" presId="urn:microsoft.com/office/officeart/2005/8/layout/list1"/>
    <dgm:cxn modelId="{8B768FAD-2E8D-45BB-8463-5A1B4C762D2A}" srcId="{45B8CE95-2D2C-4DEB-9045-468967173951}" destId="{CE5609AE-3084-4FE3-8A49-16FD72661BF5}" srcOrd="1" destOrd="0" parTransId="{BD457A36-C6BB-4070-9219-43A2D3004828}" sibTransId="{9ABBBF9D-B0C9-4BC5-815B-630FC104C119}"/>
    <dgm:cxn modelId="{6C704912-915E-4489-B203-C5552048E77F}" type="presParOf" srcId="{1038C5DA-0ABC-48DD-8D30-1FBC23DCB3C2}" destId="{74A80678-A0C8-487A-8CEE-2BE50C5C1AF4}" srcOrd="0" destOrd="0" presId="urn:microsoft.com/office/officeart/2005/8/layout/list1"/>
    <dgm:cxn modelId="{F417199F-1FEA-4BDF-A74F-7810A2D4B13A}" type="presParOf" srcId="{74A80678-A0C8-487A-8CEE-2BE50C5C1AF4}" destId="{1317E1B7-08B1-4198-B1E1-105F161402FE}" srcOrd="0" destOrd="0" presId="urn:microsoft.com/office/officeart/2005/8/layout/list1"/>
    <dgm:cxn modelId="{A1106A33-87DE-46B5-8409-FFBA3585363A}" type="presParOf" srcId="{74A80678-A0C8-487A-8CEE-2BE50C5C1AF4}" destId="{FC20DD69-BF6B-44C5-9B53-70C1002CBED3}" srcOrd="1" destOrd="0" presId="urn:microsoft.com/office/officeart/2005/8/layout/list1"/>
    <dgm:cxn modelId="{887D534E-3C4E-446C-BA55-DCD292B630F8}" type="presParOf" srcId="{1038C5DA-0ABC-48DD-8D30-1FBC23DCB3C2}" destId="{1619793D-AB7D-4BFC-AF35-48FB941628E7}" srcOrd="1" destOrd="0" presId="urn:microsoft.com/office/officeart/2005/8/layout/list1"/>
    <dgm:cxn modelId="{D0AC0C86-84EA-458D-B475-4ECAA0D5323C}" type="presParOf" srcId="{1038C5DA-0ABC-48DD-8D30-1FBC23DCB3C2}" destId="{B9F4D438-E8D9-4305-821A-907AAFEB918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4ACE6-A9A5-4AA0-85D2-D861C454B1B1}">
      <dsp:nvSpPr>
        <dsp:cNvPr id="0" name=""/>
        <dsp:cNvSpPr/>
      </dsp:nvSpPr>
      <dsp:spPr>
        <a:xfrm>
          <a:off x="0" y="235"/>
          <a:ext cx="844786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CACD2D-3E65-4568-96BB-D4AF0D6B3C6F}">
      <dsp:nvSpPr>
        <dsp:cNvPr id="0" name=""/>
        <dsp:cNvSpPr/>
      </dsp:nvSpPr>
      <dsp:spPr>
        <a:xfrm>
          <a:off x="0" y="235"/>
          <a:ext cx="1689573" cy="481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0070C0"/>
              </a:solidFill>
              <a:latin typeface="+mn-lt"/>
            </a:rPr>
            <a:t>2024 год</a:t>
          </a:r>
        </a:p>
      </dsp:txBody>
      <dsp:txXfrm>
        <a:off x="0" y="235"/>
        <a:ext cx="1689573" cy="481232"/>
      </dsp:txXfrm>
    </dsp:sp>
    <dsp:sp modelId="{E4286BB6-F7CC-43CA-9607-1556443E396C}">
      <dsp:nvSpPr>
        <dsp:cNvPr id="0" name=""/>
        <dsp:cNvSpPr/>
      </dsp:nvSpPr>
      <dsp:spPr>
        <a:xfrm>
          <a:off x="2238325" y="0"/>
          <a:ext cx="5945805" cy="437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002060"/>
              </a:solidFill>
              <a:latin typeface="+mn-lt"/>
            </a:rPr>
            <a:t>ЗАВЕРШЕНИЕ СОЗДАНИЯ ШСК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002060"/>
              </a:solidFill>
              <a:latin typeface="+mn-lt"/>
            </a:rPr>
            <a:t>В КАЖДОЙ ОБЩЕОБРАЗОВАТЕЛЬНОЙ ОРГАНИЗАЦИИ</a:t>
          </a:r>
        </a:p>
      </dsp:txBody>
      <dsp:txXfrm>
        <a:off x="2238325" y="0"/>
        <a:ext cx="5945805" cy="437056"/>
      </dsp:txXfrm>
    </dsp:sp>
    <dsp:sp modelId="{62115F68-B1C8-4438-BDF4-AF4F5F072FFB}">
      <dsp:nvSpPr>
        <dsp:cNvPr id="0" name=""/>
        <dsp:cNvSpPr/>
      </dsp:nvSpPr>
      <dsp:spPr>
        <a:xfrm>
          <a:off x="1689573" y="459144"/>
          <a:ext cx="67582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07BB2-66E6-473D-90CA-C8FB62C1A50E}">
      <dsp:nvSpPr>
        <dsp:cNvPr id="0" name=""/>
        <dsp:cNvSpPr/>
      </dsp:nvSpPr>
      <dsp:spPr>
        <a:xfrm>
          <a:off x="1585153" y="318778"/>
          <a:ext cx="2303140" cy="1451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>
              <a:latin typeface="Calibri" panose="020F0502020204030204" pitchFamily="34" charset="0"/>
              <a:cs typeface="Calibri" panose="020F0502020204030204" pitchFamily="34" charset="0"/>
            </a:rPr>
            <a:t>Вовлечение обучающихся, в том числе с ограниченными возможностями здоровья, в систематические занятия физической культурой и спортом</a:t>
          </a:r>
        </a:p>
      </dsp:txBody>
      <dsp:txXfrm>
        <a:off x="1656025" y="389650"/>
        <a:ext cx="2161396" cy="1310076"/>
      </dsp:txXfrm>
    </dsp:sp>
    <dsp:sp modelId="{5DABD507-70BD-4EFE-9A50-EAB96A83D932}">
      <dsp:nvSpPr>
        <dsp:cNvPr id="0" name=""/>
        <dsp:cNvSpPr/>
      </dsp:nvSpPr>
      <dsp:spPr>
        <a:xfrm>
          <a:off x="522731" y="930388"/>
          <a:ext cx="4279570" cy="4279570"/>
        </a:xfrm>
        <a:custGeom>
          <a:avLst/>
          <a:gdLst/>
          <a:ahLst/>
          <a:cxnLst/>
          <a:rect l="0" t="0" r="0" b="0"/>
          <a:pathLst>
            <a:path>
              <a:moveTo>
                <a:pt x="3373279" y="391308"/>
              </a:moveTo>
              <a:arcTo wR="2139785" hR="2139785" stAng="18312106" swAng="149721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A5949B-3598-4153-B325-F479DF4C5E43}">
      <dsp:nvSpPr>
        <dsp:cNvPr id="0" name=""/>
        <dsp:cNvSpPr/>
      </dsp:nvSpPr>
      <dsp:spPr>
        <a:xfrm>
          <a:off x="3702738" y="2013497"/>
          <a:ext cx="2302695" cy="15350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>
              <a:latin typeface="Calibri" panose="020F0502020204030204" pitchFamily="34" charset="0"/>
              <a:cs typeface="Calibri" panose="020F0502020204030204" pitchFamily="34" charset="0"/>
            </a:rPr>
            <a:t>Содействие в создании условий для систематических занятий физической культурой </a:t>
          </a:r>
        </a:p>
      </dsp:txBody>
      <dsp:txXfrm>
        <a:off x="3777675" y="2088434"/>
        <a:ext cx="2152821" cy="1385224"/>
      </dsp:txXfrm>
    </dsp:sp>
    <dsp:sp modelId="{8BB3A4F8-14FA-47C4-82E3-FB8CCDDAC50B}">
      <dsp:nvSpPr>
        <dsp:cNvPr id="0" name=""/>
        <dsp:cNvSpPr/>
      </dsp:nvSpPr>
      <dsp:spPr>
        <a:xfrm>
          <a:off x="589357" y="1291099"/>
          <a:ext cx="4279570" cy="4279570"/>
        </a:xfrm>
        <a:custGeom>
          <a:avLst/>
          <a:gdLst/>
          <a:ahLst/>
          <a:cxnLst/>
          <a:rect l="0" t="0" r="0" b="0"/>
          <a:pathLst>
            <a:path>
              <a:moveTo>
                <a:pt x="4275950" y="2264197"/>
              </a:moveTo>
              <a:arcTo wR="2139785" hR="2139785" stAng="199992" swAng="106113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4C31D9-B21E-492D-8B89-7E9CBA5FE907}">
      <dsp:nvSpPr>
        <dsp:cNvPr id="0" name=""/>
        <dsp:cNvSpPr/>
      </dsp:nvSpPr>
      <dsp:spPr>
        <a:xfrm>
          <a:off x="2978101" y="4204628"/>
          <a:ext cx="2233882" cy="14437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>
              <a:latin typeface="Calibri" panose="020F0502020204030204" pitchFamily="34" charset="0"/>
              <a:cs typeface="Calibri" panose="020F0502020204030204" pitchFamily="34" charset="0"/>
            </a:rPr>
            <a:t>Развитие волонтерского движения по пропаганде здорового образа жизни</a:t>
          </a:r>
        </a:p>
      </dsp:txBody>
      <dsp:txXfrm>
        <a:off x="3048580" y="4275107"/>
        <a:ext cx="2092924" cy="1302809"/>
      </dsp:txXfrm>
    </dsp:sp>
    <dsp:sp modelId="{76D6A279-E268-4FF5-8B39-3178000AF908}">
      <dsp:nvSpPr>
        <dsp:cNvPr id="0" name=""/>
        <dsp:cNvSpPr/>
      </dsp:nvSpPr>
      <dsp:spPr>
        <a:xfrm>
          <a:off x="729390" y="1053742"/>
          <a:ext cx="4279570" cy="4279570"/>
        </a:xfrm>
        <a:custGeom>
          <a:avLst/>
          <a:gdLst/>
          <a:ahLst/>
          <a:cxnLst/>
          <a:rect l="0" t="0" r="0" b="0"/>
          <a:pathLst>
            <a:path>
              <a:moveTo>
                <a:pt x="2246300" y="4276917"/>
              </a:moveTo>
              <a:arcTo wR="2139785" hR="2139785" stAng="5228802" swAng="38005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F957F0-66C8-4875-9FB7-BF2828494E5B}">
      <dsp:nvSpPr>
        <dsp:cNvPr id="0" name=""/>
        <dsp:cNvSpPr/>
      </dsp:nvSpPr>
      <dsp:spPr>
        <a:xfrm>
          <a:off x="462731" y="4221677"/>
          <a:ext cx="2274112" cy="14298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>
              <a:latin typeface="Calibri" panose="020F0502020204030204" pitchFamily="34" charset="0"/>
              <a:cs typeface="Calibri" panose="020F0502020204030204" pitchFamily="34" charset="0"/>
            </a:rPr>
            <a:t>Пропаганда здорового образа жизни, занятий физической культурой и спортом</a:t>
          </a:r>
        </a:p>
      </dsp:txBody>
      <dsp:txXfrm>
        <a:off x="532531" y="4291477"/>
        <a:ext cx="2134512" cy="1290268"/>
      </dsp:txXfrm>
    </dsp:sp>
    <dsp:sp modelId="{0C2303EC-DD66-40B0-83B6-B1332639CC98}">
      <dsp:nvSpPr>
        <dsp:cNvPr id="0" name=""/>
        <dsp:cNvSpPr/>
      </dsp:nvSpPr>
      <dsp:spPr>
        <a:xfrm>
          <a:off x="908539" y="1598750"/>
          <a:ext cx="4279570" cy="4279570"/>
        </a:xfrm>
        <a:custGeom>
          <a:avLst/>
          <a:gdLst/>
          <a:ahLst/>
          <a:cxnLst/>
          <a:rect l="0" t="0" r="0" b="0"/>
          <a:pathLst>
            <a:path>
              <a:moveTo>
                <a:pt x="53744" y="2616351"/>
              </a:moveTo>
              <a:arcTo wR="2139785" hR="2139785" stAng="10027881" swAng="106684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D8172-57F0-4BB5-B7F3-22DBFF2DACCF}">
      <dsp:nvSpPr>
        <dsp:cNvPr id="0" name=""/>
        <dsp:cNvSpPr/>
      </dsp:nvSpPr>
      <dsp:spPr>
        <a:xfrm>
          <a:off x="-178221" y="2013490"/>
          <a:ext cx="2214937" cy="15350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>
              <a:latin typeface="Calibri" panose="020F0502020204030204" pitchFamily="34" charset="0"/>
              <a:cs typeface="Calibri" panose="020F0502020204030204" pitchFamily="34" charset="0"/>
            </a:rPr>
            <a:t>Организация и проведение спортивно-массовых, физкультурно-оздоровительных мероприятий в общеобразовательной организации</a:t>
          </a:r>
        </a:p>
      </dsp:txBody>
      <dsp:txXfrm>
        <a:off x="-103284" y="2088427"/>
        <a:ext cx="2065063" cy="1385224"/>
      </dsp:txXfrm>
    </dsp:sp>
    <dsp:sp modelId="{689D621D-EBCF-4427-80E6-027B1AB2FC22}">
      <dsp:nvSpPr>
        <dsp:cNvPr id="0" name=""/>
        <dsp:cNvSpPr/>
      </dsp:nvSpPr>
      <dsp:spPr>
        <a:xfrm>
          <a:off x="1163233" y="579891"/>
          <a:ext cx="4279570" cy="4279570"/>
        </a:xfrm>
        <a:custGeom>
          <a:avLst/>
          <a:gdLst/>
          <a:ahLst/>
          <a:cxnLst/>
          <a:rect l="0" t="0" r="0" b="0"/>
          <a:pathLst>
            <a:path>
              <a:moveTo>
                <a:pt x="122025" y="1427516"/>
              </a:moveTo>
              <a:arcTo wR="2139785" hR="2139785" stAng="11966581" swAng="101904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777D5-726E-4969-B179-1A0B5B61BC7C}">
      <dsp:nvSpPr>
        <dsp:cNvPr id="0" name=""/>
        <dsp:cNvSpPr/>
      </dsp:nvSpPr>
      <dsp:spPr>
        <a:xfrm>
          <a:off x="-6671029" y="-1019043"/>
          <a:ext cx="7931361" cy="7931361"/>
        </a:xfrm>
        <a:prstGeom prst="blockArc">
          <a:avLst>
            <a:gd name="adj1" fmla="val 18900000"/>
            <a:gd name="adj2" fmla="val 2700000"/>
            <a:gd name="adj3" fmla="val 27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6B004-355C-4159-94FB-1C54CB964219}">
      <dsp:nvSpPr>
        <dsp:cNvPr id="0" name=""/>
        <dsp:cNvSpPr/>
      </dsp:nvSpPr>
      <dsp:spPr>
        <a:xfrm>
          <a:off x="375948" y="185983"/>
          <a:ext cx="6940093" cy="699431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25117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rPr>
            <a:t>Создание условий для развития массовых и индивидуальных форм физкультурно-оздоровительной и спортивной работы в общеобразовательной организации, </a:t>
          </a:r>
          <a:r>
            <a:rPr lang="ru-RU" sz="1200" kern="120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в том числе для лиц с ограниченными возможностями здоровья</a:t>
          </a:r>
          <a:endParaRPr lang="ru-RU" sz="1200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75948" y="185983"/>
        <a:ext cx="6940093" cy="699431"/>
      </dsp:txXfrm>
    </dsp:sp>
    <dsp:sp modelId="{FAE2CE50-AB88-44DD-90BF-F5CD9631448A}">
      <dsp:nvSpPr>
        <dsp:cNvPr id="0" name=""/>
        <dsp:cNvSpPr/>
      </dsp:nvSpPr>
      <dsp:spPr>
        <a:xfrm>
          <a:off x="66186" y="200960"/>
          <a:ext cx="669476" cy="6694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9721A6-A6B6-4582-A299-C788624EF803}">
      <dsp:nvSpPr>
        <dsp:cNvPr id="0" name=""/>
        <dsp:cNvSpPr/>
      </dsp:nvSpPr>
      <dsp:spPr>
        <a:xfrm>
          <a:off x="863363" y="1018053"/>
          <a:ext cx="6450279" cy="642975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25117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Организация и проведение физкультурно-спортивных мероприятий различного уровня, социально-значимых мероприятий, подготовку обучающихся к выполнению требований Всероссийского физкультурно-спортивного комплекса «Готов к труду и обороне» (ГТО)</a:t>
          </a:r>
          <a:endParaRPr lang="ru-RU" sz="1200" kern="1200" dirty="0">
            <a:solidFill>
              <a:srgbClr val="002060"/>
            </a:solidFill>
            <a:effectLst/>
            <a:latin typeface="Calibri" panose="020F0502020204030204" pitchFamily="34" charset="0"/>
            <a:ea typeface="Times New Roman"/>
            <a:cs typeface="Calibri" panose="020F0502020204030204" pitchFamily="34" charset="0"/>
          </a:endParaRPr>
        </a:p>
      </dsp:txBody>
      <dsp:txXfrm>
        <a:off x="863363" y="1018053"/>
        <a:ext cx="6450279" cy="642975"/>
      </dsp:txXfrm>
    </dsp:sp>
    <dsp:sp modelId="{3870711C-69A2-49C7-BD44-7B8F0C3CDEF1}">
      <dsp:nvSpPr>
        <dsp:cNvPr id="0" name=""/>
        <dsp:cNvSpPr/>
      </dsp:nvSpPr>
      <dsp:spPr>
        <a:xfrm>
          <a:off x="551203" y="1004803"/>
          <a:ext cx="669476" cy="6694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79E29D-8FFF-4D8D-BE13-6004B91EC17B}">
      <dsp:nvSpPr>
        <dsp:cNvPr id="0" name=""/>
        <dsp:cNvSpPr/>
      </dsp:nvSpPr>
      <dsp:spPr>
        <a:xfrm>
          <a:off x="1151728" y="1875004"/>
          <a:ext cx="6139336" cy="535580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25117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rgbClr val="002060"/>
              </a:solidFill>
              <a:latin typeface="+mn-lt"/>
            </a:rPr>
            <a:t>Повышение массовости занятий школьниками физической культурой и спортом, привлечение большего числа детей и подростков к регулярным занятиям физкультурой и спортом</a:t>
          </a:r>
        </a:p>
      </dsp:txBody>
      <dsp:txXfrm>
        <a:off x="1151728" y="1875004"/>
        <a:ext cx="6139336" cy="535580"/>
      </dsp:txXfrm>
    </dsp:sp>
    <dsp:sp modelId="{BAC2AA75-C822-431E-BFEC-AB410C933652}">
      <dsp:nvSpPr>
        <dsp:cNvPr id="0" name=""/>
        <dsp:cNvSpPr/>
      </dsp:nvSpPr>
      <dsp:spPr>
        <a:xfrm>
          <a:off x="816990" y="1808056"/>
          <a:ext cx="669476" cy="6694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EB2A2-BB58-45C6-900C-B5ADC31818BC}">
      <dsp:nvSpPr>
        <dsp:cNvPr id="0" name=""/>
        <dsp:cNvSpPr/>
      </dsp:nvSpPr>
      <dsp:spPr>
        <a:xfrm>
          <a:off x="1236591" y="2621558"/>
          <a:ext cx="6054473" cy="650157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25117" tIns="30480" rIns="30480" bIns="304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Подготовка и формирование команд общеобразовательной организации по видам спорта и обеспечение их участия в соревнованиях различного уровня</a:t>
          </a:r>
        </a:p>
      </dsp:txBody>
      <dsp:txXfrm>
        <a:off x="1236591" y="2621558"/>
        <a:ext cx="6054473" cy="650157"/>
      </dsp:txXfrm>
    </dsp:sp>
    <dsp:sp modelId="{DD27985B-F805-430D-9997-0734F6D4D14F}">
      <dsp:nvSpPr>
        <dsp:cNvPr id="0" name=""/>
        <dsp:cNvSpPr/>
      </dsp:nvSpPr>
      <dsp:spPr>
        <a:xfrm>
          <a:off x="901853" y="2611899"/>
          <a:ext cx="669476" cy="6694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F27B40-B778-40ED-8CBE-C027DA41C376}">
      <dsp:nvSpPr>
        <dsp:cNvPr id="0" name=""/>
        <dsp:cNvSpPr/>
      </dsp:nvSpPr>
      <dsp:spPr>
        <a:xfrm>
          <a:off x="1151728" y="3482622"/>
          <a:ext cx="6139336" cy="535714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25117" tIns="30480" rIns="30480" bIns="30480" numCol="1" spcCol="1270" anchor="ctr" anchorCtr="0">
          <a:noAutofit/>
        </a:bodyPr>
        <a:lstStyle/>
        <a:p>
          <a:pPr lvl="0" algn="l" defTabSz="5334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rgbClr val="002060"/>
              </a:solidFill>
            </a:rPr>
            <a:t>Выявление спортивно одаренных детей – олимпийских надежд России</a:t>
          </a:r>
        </a:p>
      </dsp:txBody>
      <dsp:txXfrm>
        <a:off x="1151728" y="3482622"/>
        <a:ext cx="6139336" cy="535714"/>
      </dsp:txXfrm>
    </dsp:sp>
    <dsp:sp modelId="{42B508CB-6524-43AF-94B3-F4ABB92C76F9}">
      <dsp:nvSpPr>
        <dsp:cNvPr id="0" name=""/>
        <dsp:cNvSpPr/>
      </dsp:nvSpPr>
      <dsp:spPr>
        <a:xfrm>
          <a:off x="816990" y="3415742"/>
          <a:ext cx="669476" cy="6694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B7CE6D-CDD4-4140-8425-E47768BEE46F}">
      <dsp:nvSpPr>
        <dsp:cNvPr id="0" name=""/>
        <dsp:cNvSpPr/>
      </dsp:nvSpPr>
      <dsp:spPr>
        <a:xfrm>
          <a:off x="885941" y="4241843"/>
          <a:ext cx="6405123" cy="623780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25117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ru-RU" sz="1200" kern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rPr>
            <a:t>Взаимодействие со школьными спортивными  клубами других общеобразовательных организаций, обще</a:t>
          </a:r>
          <a:r>
            <a:rPr lang="ru-RU" sz="1200" kern="120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образовательными организациями, учреждениями физической культуры и спорта, общественными организациями</a:t>
          </a:r>
          <a:endParaRPr lang="ru-RU" sz="1200" kern="1200" dirty="0">
            <a:solidFill>
              <a:srgbClr val="002060"/>
            </a:solidFill>
            <a:effectLst/>
            <a:latin typeface="Calibri" panose="020F0502020204030204" pitchFamily="34" charset="0"/>
            <a:ea typeface="Times New Roman"/>
            <a:cs typeface="Calibri" panose="020F0502020204030204" pitchFamily="34" charset="0"/>
          </a:endParaRPr>
        </a:p>
      </dsp:txBody>
      <dsp:txXfrm>
        <a:off x="885941" y="4241843"/>
        <a:ext cx="6405123" cy="623780"/>
      </dsp:txXfrm>
    </dsp:sp>
    <dsp:sp modelId="{3E811430-E23D-443A-BCA1-0835842B2F8C}">
      <dsp:nvSpPr>
        <dsp:cNvPr id="0" name=""/>
        <dsp:cNvSpPr/>
      </dsp:nvSpPr>
      <dsp:spPr>
        <a:xfrm>
          <a:off x="551203" y="4218995"/>
          <a:ext cx="669476" cy="6694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C42FAE-CF84-42AA-92E7-CBB36D2C7654}">
      <dsp:nvSpPr>
        <dsp:cNvPr id="0" name=""/>
        <dsp:cNvSpPr/>
      </dsp:nvSpPr>
      <dsp:spPr>
        <a:xfrm>
          <a:off x="400924" y="5055832"/>
          <a:ext cx="6890139" cy="603487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25117" tIns="30480" rIns="30480" bIns="304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rPr>
            <a:t>Организация и проведение </a:t>
          </a:r>
          <a:r>
            <a:rPr lang="ru-RU" sz="1200" kern="120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информационно-пропагандистской деятельности, воспитание физических и морально-волевых качеств, социальной активности школьного сообщества</a:t>
          </a:r>
          <a:endParaRPr lang="ru-RU" sz="1200" kern="1200" dirty="0">
            <a:solidFill>
              <a:srgbClr val="002060"/>
            </a:solidFill>
            <a:effectLst/>
            <a:latin typeface="Calibri" panose="020F0502020204030204" pitchFamily="34" charset="0"/>
            <a:ea typeface="Times New Roman"/>
            <a:cs typeface="Calibri" panose="020F0502020204030204" pitchFamily="34" charset="0"/>
          </a:endParaRPr>
        </a:p>
      </dsp:txBody>
      <dsp:txXfrm>
        <a:off x="400924" y="5055832"/>
        <a:ext cx="6890139" cy="603487"/>
      </dsp:txXfrm>
    </dsp:sp>
    <dsp:sp modelId="{4B0D482C-10FE-4197-998C-23ECBD45391D}">
      <dsp:nvSpPr>
        <dsp:cNvPr id="0" name=""/>
        <dsp:cNvSpPr/>
      </dsp:nvSpPr>
      <dsp:spPr>
        <a:xfrm>
          <a:off x="66186" y="5022838"/>
          <a:ext cx="669476" cy="6694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F446B-46CE-48C1-B86A-0D213746745A}">
      <dsp:nvSpPr>
        <dsp:cNvPr id="0" name=""/>
        <dsp:cNvSpPr/>
      </dsp:nvSpPr>
      <dsp:spPr>
        <a:xfrm rot="10800000">
          <a:off x="1154932" y="16987"/>
          <a:ext cx="4152377" cy="40377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322" tIns="34290" rIns="64008" bIns="34290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>
              <a:latin typeface="+mn-lt"/>
              <a:cs typeface="Times New Roman" pitchFamily="18" charset="0"/>
            </a:rPr>
            <a:t>Всероссийские спортивные игры школьных спортивных клубов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255877" y="16987"/>
        <a:ext cx="4051432" cy="403779"/>
      </dsp:txXfrm>
    </dsp:sp>
    <dsp:sp modelId="{6D60BBEE-3659-42B7-AEF5-DC909CF9B630}">
      <dsp:nvSpPr>
        <dsp:cNvPr id="0" name=""/>
        <dsp:cNvSpPr/>
      </dsp:nvSpPr>
      <dsp:spPr>
        <a:xfrm>
          <a:off x="936866" y="811"/>
          <a:ext cx="436131" cy="43613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756EDA-CE61-4C21-8295-242CF763C371}">
      <dsp:nvSpPr>
        <dsp:cNvPr id="0" name=""/>
        <dsp:cNvSpPr/>
      </dsp:nvSpPr>
      <dsp:spPr>
        <a:xfrm rot="10800000">
          <a:off x="1092179" y="567131"/>
          <a:ext cx="4236048" cy="63140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322" tIns="34290" rIns="64008" bIns="34290" numCol="1" spcCol="1270" anchor="ctr" anchorCtr="0">
          <a:noAutofit/>
        </a:bodyPr>
        <a:lstStyle/>
        <a:p>
          <a:pPr lvl="0" algn="just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>
              <a:latin typeface="+mn-lt"/>
              <a:cs typeface="Times New Roman" pitchFamily="18" charset="0"/>
            </a:rPr>
            <a:t>Открытый заочный Всероссийский смотр-конкурс на лучшую постановку физкультурной работы и развитие массового спорта среди школьных спортивных клубов</a:t>
          </a:r>
        </a:p>
      </dsp:txBody>
      <dsp:txXfrm rot="10800000">
        <a:off x="1250029" y="567131"/>
        <a:ext cx="4078198" cy="631401"/>
      </dsp:txXfrm>
    </dsp:sp>
    <dsp:sp modelId="{A351BF69-D554-4F60-ABFC-B2C6534C96A2}">
      <dsp:nvSpPr>
        <dsp:cNvPr id="0" name=""/>
        <dsp:cNvSpPr/>
      </dsp:nvSpPr>
      <dsp:spPr>
        <a:xfrm>
          <a:off x="915949" y="664766"/>
          <a:ext cx="436131" cy="43613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CC1099-AB24-4036-A51A-986D3F97EFFD}">
      <dsp:nvSpPr>
        <dsp:cNvPr id="0" name=""/>
        <dsp:cNvSpPr/>
      </dsp:nvSpPr>
      <dsp:spPr>
        <a:xfrm rot="10800000">
          <a:off x="1154932" y="1328721"/>
          <a:ext cx="4152377" cy="43613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322" tIns="34290" rIns="64008" bIns="34290" numCol="1" spcCol="1270" anchor="ctr" anchorCtr="0">
          <a:noAutofit/>
        </a:bodyPr>
        <a:lstStyle/>
        <a:p>
          <a:pPr lvl="0" algn="just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>
              <a:latin typeface="+mn-lt"/>
              <a:cs typeface="Times New Roman" pitchFamily="18" charset="0"/>
            </a:rPr>
            <a:t>Формирование Единого Всероссийского перечня  (реестра)  школьных спортивных клубов </a:t>
          </a:r>
        </a:p>
      </dsp:txBody>
      <dsp:txXfrm rot="10800000">
        <a:off x="1263965" y="1328721"/>
        <a:ext cx="4043344" cy="436131"/>
      </dsp:txXfrm>
    </dsp:sp>
    <dsp:sp modelId="{BA864762-F3C0-4F8D-9430-24966652887B}">
      <dsp:nvSpPr>
        <dsp:cNvPr id="0" name=""/>
        <dsp:cNvSpPr/>
      </dsp:nvSpPr>
      <dsp:spPr>
        <a:xfrm>
          <a:off x="936866" y="1328721"/>
          <a:ext cx="436131" cy="43613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1C318C-9444-4811-B45F-FD3FB8DCE0C8}">
      <dsp:nvSpPr>
        <dsp:cNvPr id="0" name=""/>
        <dsp:cNvSpPr/>
      </dsp:nvSpPr>
      <dsp:spPr>
        <a:xfrm rot="10800000">
          <a:off x="1154932" y="1895042"/>
          <a:ext cx="4152377" cy="54739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322" tIns="34290" rIns="64008" bIns="34290" numCol="1" spcCol="1270" anchor="ctr" anchorCtr="0">
          <a:noAutofit/>
        </a:bodyPr>
        <a:lstStyle/>
        <a:p>
          <a:pPr lvl="0" algn="just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>
              <a:latin typeface="+mn-lt"/>
              <a:cs typeface="Times New Roman" pitchFamily="18" charset="0"/>
            </a:rPr>
            <a:t>Создание сетевого взаимодействия между  школьными спортивными клубами общеобразовательных организаций</a:t>
          </a:r>
        </a:p>
      </dsp:txBody>
      <dsp:txXfrm rot="10800000">
        <a:off x="1291780" y="1895042"/>
        <a:ext cx="4015529" cy="547393"/>
      </dsp:txXfrm>
    </dsp:sp>
    <dsp:sp modelId="{7F1A8E09-D4DD-4881-A7D7-308688183DF4}">
      <dsp:nvSpPr>
        <dsp:cNvPr id="0" name=""/>
        <dsp:cNvSpPr/>
      </dsp:nvSpPr>
      <dsp:spPr>
        <a:xfrm>
          <a:off x="936866" y="1950673"/>
          <a:ext cx="436131" cy="436131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9F0B6E-F5C3-46BE-A606-D89631C758FA}">
      <dsp:nvSpPr>
        <dsp:cNvPr id="0" name=""/>
        <dsp:cNvSpPr/>
      </dsp:nvSpPr>
      <dsp:spPr>
        <a:xfrm rot="10800000">
          <a:off x="1165225" y="2590482"/>
          <a:ext cx="4152377" cy="43613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322" tIns="34290" rIns="64008" bIns="34290" numCol="1" spcCol="1270" anchor="ctr" anchorCtr="0">
          <a:noAutofit/>
        </a:bodyPr>
        <a:lstStyle/>
        <a:p>
          <a:pPr lvl="0" algn="just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>
              <a:latin typeface="+mn-lt"/>
              <a:cs typeface="Times New Roman" pitchFamily="18" charset="0"/>
            </a:rPr>
            <a:t>Форум школьных спортивных клубов</a:t>
          </a:r>
        </a:p>
      </dsp:txBody>
      <dsp:txXfrm rot="10800000">
        <a:off x="1274258" y="2590482"/>
        <a:ext cx="4043344" cy="436131"/>
      </dsp:txXfrm>
    </dsp:sp>
    <dsp:sp modelId="{96B97ABA-9C1C-4FB1-8E5C-53E68EE44522}">
      <dsp:nvSpPr>
        <dsp:cNvPr id="0" name=""/>
        <dsp:cNvSpPr/>
      </dsp:nvSpPr>
      <dsp:spPr>
        <a:xfrm>
          <a:off x="870116" y="2574726"/>
          <a:ext cx="477302" cy="471846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3B2E23-3ADD-4188-B2A0-DE7E86198DBC}">
      <dsp:nvSpPr>
        <dsp:cNvPr id="0" name=""/>
        <dsp:cNvSpPr/>
      </dsp:nvSpPr>
      <dsp:spPr>
        <a:xfrm rot="10800000">
          <a:off x="1154932" y="3174660"/>
          <a:ext cx="4152377" cy="43613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322" tIns="34290" rIns="64008" bIns="34290" numCol="1" spcCol="1270" anchor="ctr" anchorCtr="0">
          <a:noAutofit/>
        </a:bodyPr>
        <a:lstStyle/>
        <a:p>
          <a:pPr lvl="0" algn="just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>
              <a:latin typeface="+mn-lt"/>
              <a:cs typeface="Times New Roman" pitchFamily="18" charset="0"/>
            </a:rPr>
            <a:t>Всероссийские спортивные соревнования (игры) школьников «Президентские состязания», «Президентские спортивные игры»</a:t>
          </a:r>
        </a:p>
      </dsp:txBody>
      <dsp:txXfrm rot="10800000">
        <a:off x="1263965" y="3174660"/>
        <a:ext cx="4043344" cy="436131"/>
      </dsp:txXfrm>
    </dsp:sp>
    <dsp:sp modelId="{D9CA2FE3-F1A0-4E62-81E8-B2721923F1EB}">
      <dsp:nvSpPr>
        <dsp:cNvPr id="0" name=""/>
        <dsp:cNvSpPr/>
      </dsp:nvSpPr>
      <dsp:spPr>
        <a:xfrm>
          <a:off x="936866" y="3174660"/>
          <a:ext cx="436131" cy="436131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D43B6B-239E-4BA7-9AF2-A217375CF891}">
      <dsp:nvSpPr>
        <dsp:cNvPr id="0" name=""/>
        <dsp:cNvSpPr/>
      </dsp:nvSpPr>
      <dsp:spPr>
        <a:xfrm rot="10800000">
          <a:off x="1154932" y="3740980"/>
          <a:ext cx="4152377" cy="43613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322" tIns="34290" rIns="64008" bIns="34290" numCol="1" spcCol="1270" anchor="ctr" anchorCtr="0">
          <a:noAutofit/>
        </a:bodyPr>
        <a:lstStyle/>
        <a:p>
          <a:pPr lvl="0" algn="just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>
              <a:latin typeface="+mn-lt"/>
              <a:cs typeface="Times New Roman" pitchFamily="18" charset="0"/>
            </a:rPr>
            <a:t>Создание школьных спортивных лиг по видам спорта</a:t>
          </a:r>
        </a:p>
      </dsp:txBody>
      <dsp:txXfrm rot="10800000">
        <a:off x="1263965" y="3740980"/>
        <a:ext cx="4043344" cy="436131"/>
      </dsp:txXfrm>
    </dsp:sp>
    <dsp:sp modelId="{47609BF4-4C89-470F-AA2A-0880AFD5AC85}">
      <dsp:nvSpPr>
        <dsp:cNvPr id="0" name=""/>
        <dsp:cNvSpPr/>
      </dsp:nvSpPr>
      <dsp:spPr>
        <a:xfrm>
          <a:off x="936866" y="3740980"/>
          <a:ext cx="436131" cy="436131"/>
        </a:xfrm>
        <a:prstGeom prst="ellipse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D8B97-CC47-44A3-B63C-534ED978641D}">
      <dsp:nvSpPr>
        <dsp:cNvPr id="0" name=""/>
        <dsp:cNvSpPr/>
      </dsp:nvSpPr>
      <dsp:spPr>
        <a:xfrm>
          <a:off x="0" y="285605"/>
          <a:ext cx="10456503" cy="14127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7287" tIns="479044" rIns="83728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За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Против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Воздержались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85605"/>
        <a:ext cx="10456503" cy="1412775"/>
      </dsp:txXfrm>
    </dsp:sp>
    <dsp:sp modelId="{A84F8FEF-E101-4BBC-B84E-03999DD94948}">
      <dsp:nvSpPr>
        <dsp:cNvPr id="0" name=""/>
        <dsp:cNvSpPr/>
      </dsp:nvSpPr>
      <dsp:spPr>
        <a:xfrm>
          <a:off x="564051" y="102326"/>
          <a:ext cx="7544394" cy="615076"/>
        </a:xfrm>
        <a:prstGeom prst="roundRect">
          <a:avLst/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  <a:scene3d>
          <a:camera prst="orthographicFront"/>
          <a:lightRig rig="fla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439" tIns="0" rIns="28543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libri" panose="020F0502020204030204" pitchFamily="34" charset="0"/>
              <a:cs typeface="Calibri" panose="020F0502020204030204" pitchFamily="34" charset="0"/>
            </a:rPr>
            <a:t>Создание ШСК: </a:t>
          </a:r>
        </a:p>
      </dsp:txBody>
      <dsp:txXfrm>
        <a:off x="594077" y="132352"/>
        <a:ext cx="7484342" cy="5550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2B22-DCAE-4107-ACCF-9E523AC0A94E}">
      <dsp:nvSpPr>
        <dsp:cNvPr id="0" name=""/>
        <dsp:cNvSpPr/>
      </dsp:nvSpPr>
      <dsp:spPr>
        <a:xfrm>
          <a:off x="0" y="281604"/>
          <a:ext cx="10488162" cy="1047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998" tIns="395732" rIns="81399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качестве структурного подразделения образовательной организации 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/ 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часть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ОДОДиВ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В качестве общественного объединения без образования юридического лица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81604"/>
        <a:ext cx="10488162" cy="1047375"/>
      </dsp:txXfrm>
    </dsp:sp>
    <dsp:sp modelId="{04B23E45-F1A3-4DD5-9515-DCDD9D77857E}">
      <dsp:nvSpPr>
        <dsp:cNvPr id="0" name=""/>
        <dsp:cNvSpPr/>
      </dsp:nvSpPr>
      <dsp:spPr>
        <a:xfrm>
          <a:off x="524408" y="1164"/>
          <a:ext cx="7341713" cy="560880"/>
        </a:xfrm>
        <a:prstGeom prst="roundRect">
          <a:avLst/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  <a:scene3d>
          <a:camera prst="orthographicFront"/>
          <a:lightRig rig="fla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499" tIns="0" rIns="27749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libri" panose="020F0502020204030204" pitchFamily="34" charset="0"/>
              <a:cs typeface="Calibri" panose="020F0502020204030204" pitchFamily="34" charset="0"/>
            </a:rPr>
            <a:t>Выбор формы создания и осуществления деятельности ШСК: </a:t>
          </a:r>
        </a:p>
      </dsp:txBody>
      <dsp:txXfrm>
        <a:off x="551788" y="28544"/>
        <a:ext cx="7286953" cy="5061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F4D438-E8D9-4305-821A-907AAFEB9181}">
      <dsp:nvSpPr>
        <dsp:cNvPr id="0" name=""/>
        <dsp:cNvSpPr/>
      </dsp:nvSpPr>
      <dsp:spPr>
        <a:xfrm>
          <a:off x="0" y="330201"/>
          <a:ext cx="10488162" cy="8835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998" tIns="229108" rIns="81399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Руководителя ШСК 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/ 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педагога-организатора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Совет ШСК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30201"/>
        <a:ext cx="10488162" cy="883575"/>
      </dsp:txXfrm>
    </dsp:sp>
    <dsp:sp modelId="{FC20DD69-BF6B-44C5-9B53-70C1002CBED3}">
      <dsp:nvSpPr>
        <dsp:cNvPr id="0" name=""/>
        <dsp:cNvSpPr/>
      </dsp:nvSpPr>
      <dsp:spPr>
        <a:xfrm>
          <a:off x="523895" y="24535"/>
          <a:ext cx="7334543" cy="468025"/>
        </a:xfrm>
        <a:prstGeom prst="roundRect">
          <a:avLst/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  <a:scene3d>
          <a:camera prst="orthographicFront"/>
          <a:lightRig rig="fla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499" tIns="0" rIns="27749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libri" panose="020F0502020204030204" pitchFamily="34" charset="0"/>
              <a:cs typeface="Calibri" panose="020F0502020204030204" pitchFamily="34" charset="0"/>
            </a:rPr>
            <a:t>Выборы:</a:t>
          </a:r>
        </a:p>
      </dsp:txBody>
      <dsp:txXfrm>
        <a:off x="546742" y="47382"/>
        <a:ext cx="7288849" cy="422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72A80-4DB6-43C6-B585-DC2637E6951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A523F-0808-4B13-B657-CDB598962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152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A523F-0808-4B13-B657-CDB598962CB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94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91" b="37909"/>
          <a:stretch/>
        </p:blipFill>
        <p:spPr>
          <a:xfrm>
            <a:off x="6374129" y="2599796"/>
            <a:ext cx="5817871" cy="4258204"/>
          </a:xfrm>
          <a:prstGeom prst="rect">
            <a:avLst/>
          </a:prstGeom>
        </p:spPr>
      </p:pic>
      <p:sp>
        <p:nvSpPr>
          <p:cNvPr id="29" name="Текст 28"/>
          <p:cNvSpPr>
            <a:spLocks noGrp="1"/>
          </p:cNvSpPr>
          <p:nvPr>
            <p:ph type="body" sz="quarter" idx="10" hasCustomPrompt="1"/>
          </p:nvPr>
        </p:nvSpPr>
        <p:spPr>
          <a:xfrm>
            <a:off x="2384808" y="2968476"/>
            <a:ext cx="7422384" cy="914400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Заголовок презентации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1" hasCustomPrompt="1"/>
          </p:nvPr>
        </p:nvSpPr>
        <p:spPr>
          <a:xfrm>
            <a:off x="4315619" y="4388803"/>
            <a:ext cx="3560763" cy="366077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  <a:lvl2pPr marL="0" indent="0" algn="ctr">
              <a:spcBef>
                <a:spcPts val="0"/>
              </a:spcBef>
              <a:buNone/>
              <a:defRPr sz="2000" baseline="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buNone/>
              <a:defRPr/>
            </a:lvl3pPr>
          </a:lstStyle>
          <a:p>
            <a:pPr lvl="1"/>
            <a:r>
              <a:rPr lang="ru-RU" dirty="0"/>
              <a:t>Докладчик:</a:t>
            </a:r>
          </a:p>
        </p:txBody>
      </p:sp>
      <p:sp>
        <p:nvSpPr>
          <p:cNvPr id="34" name="Текст 33"/>
          <p:cNvSpPr>
            <a:spLocks noGrp="1"/>
          </p:cNvSpPr>
          <p:nvPr>
            <p:ph type="body" sz="quarter" idx="12" hasCustomPrompt="1"/>
          </p:nvPr>
        </p:nvSpPr>
        <p:spPr>
          <a:xfrm>
            <a:off x="3336925" y="4940174"/>
            <a:ext cx="5518150" cy="822971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3" hasCustomPrompt="1"/>
          </p:nvPr>
        </p:nvSpPr>
        <p:spPr>
          <a:xfrm>
            <a:off x="5197232" y="6126248"/>
            <a:ext cx="1751498" cy="355428"/>
          </a:xfrm>
          <a:solidFill>
            <a:srgbClr val="29679F"/>
          </a:solidFill>
        </p:spPr>
        <p:txBody>
          <a:bodyPr anchor="ctr"/>
          <a:lstStyle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/>
            </a:lvl4pPr>
          </a:lstStyle>
          <a:p>
            <a:pPr lvl="2"/>
            <a:r>
              <a:rPr lang="ru-RU" dirty="0"/>
              <a:t>00.00.2020</a:t>
            </a:r>
          </a:p>
        </p:txBody>
      </p:sp>
    </p:spTree>
    <p:extLst>
      <p:ext uri="{BB962C8B-B14F-4D97-AF65-F5344CB8AC3E}">
        <p14:creationId xmlns:p14="http://schemas.microsoft.com/office/powerpoint/2010/main" val="164477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B77A-1375-4BBB-A383-2AAAE2108170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A97-8C07-4AF3-AF7B-8CE6A7920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982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B77A-1375-4BBB-A383-2AAAE2108170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A97-8C07-4AF3-AF7B-8CE6A7920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62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B77A-1375-4BBB-A383-2AAAE2108170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A97-8C07-4AF3-AF7B-8CE6A7920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754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91" b="37909"/>
          <a:stretch/>
        </p:blipFill>
        <p:spPr>
          <a:xfrm>
            <a:off x="6374129" y="2599796"/>
            <a:ext cx="5817871" cy="4258204"/>
          </a:xfrm>
          <a:prstGeom prst="rect">
            <a:avLst/>
          </a:prstGeom>
        </p:spPr>
      </p:pic>
      <p:sp>
        <p:nvSpPr>
          <p:cNvPr id="29" name="Текст 28"/>
          <p:cNvSpPr>
            <a:spLocks noGrp="1"/>
          </p:cNvSpPr>
          <p:nvPr>
            <p:ph type="body" sz="quarter" idx="10" hasCustomPrompt="1"/>
          </p:nvPr>
        </p:nvSpPr>
        <p:spPr>
          <a:xfrm>
            <a:off x="2384808" y="2968476"/>
            <a:ext cx="7422384" cy="914400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Заголовок презентации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1" hasCustomPrompt="1"/>
          </p:nvPr>
        </p:nvSpPr>
        <p:spPr>
          <a:xfrm>
            <a:off x="4315619" y="4388803"/>
            <a:ext cx="3560763" cy="366077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  <a:lvl2pPr marL="0" indent="0" algn="ctr">
              <a:spcBef>
                <a:spcPts val="0"/>
              </a:spcBef>
              <a:buNone/>
              <a:defRPr sz="2000" baseline="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buNone/>
              <a:defRPr/>
            </a:lvl3pPr>
          </a:lstStyle>
          <a:p>
            <a:pPr lvl="1"/>
            <a:r>
              <a:rPr lang="ru-RU" dirty="0"/>
              <a:t>Докладчик:</a:t>
            </a:r>
          </a:p>
        </p:txBody>
      </p:sp>
      <p:sp>
        <p:nvSpPr>
          <p:cNvPr id="34" name="Текст 33"/>
          <p:cNvSpPr>
            <a:spLocks noGrp="1"/>
          </p:cNvSpPr>
          <p:nvPr>
            <p:ph type="body" sz="quarter" idx="12" hasCustomPrompt="1"/>
          </p:nvPr>
        </p:nvSpPr>
        <p:spPr>
          <a:xfrm>
            <a:off x="3336925" y="4940174"/>
            <a:ext cx="5518150" cy="822971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3" hasCustomPrompt="1"/>
          </p:nvPr>
        </p:nvSpPr>
        <p:spPr>
          <a:xfrm>
            <a:off x="5197232" y="6126248"/>
            <a:ext cx="1751498" cy="355428"/>
          </a:xfrm>
          <a:solidFill>
            <a:srgbClr val="29679F"/>
          </a:solidFill>
        </p:spPr>
        <p:txBody>
          <a:bodyPr anchor="ctr"/>
          <a:lstStyle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/>
            </a:lvl4pPr>
          </a:lstStyle>
          <a:p>
            <a:pPr lvl="2"/>
            <a:r>
              <a:rPr lang="ru-RU" dirty="0"/>
              <a:t>00.00.2020</a:t>
            </a:r>
          </a:p>
        </p:txBody>
      </p:sp>
    </p:spTree>
    <p:extLst>
      <p:ext uri="{BB962C8B-B14F-4D97-AF65-F5344CB8AC3E}">
        <p14:creationId xmlns:p14="http://schemas.microsoft.com/office/powerpoint/2010/main" val="3821589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 userDrawn="1"/>
        </p:nvSpPr>
        <p:spPr>
          <a:xfrm>
            <a:off x="0" y="6665768"/>
            <a:ext cx="12192000" cy="192232"/>
          </a:xfrm>
          <a:prstGeom prst="rect">
            <a:avLst/>
          </a:prstGeom>
          <a:solidFill>
            <a:srgbClr val="2E75B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0" y="0"/>
            <a:ext cx="12192000" cy="566810"/>
          </a:xfrm>
          <a:prstGeom prst="rect">
            <a:avLst/>
          </a:prstGeom>
          <a:solidFill>
            <a:srgbClr val="2E75B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01050"/>
            <a:ext cx="12192000" cy="6068768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-1"/>
            <a:ext cx="9316726" cy="566811"/>
          </a:xfrm>
        </p:spPr>
        <p:txBody>
          <a:bodyPr anchor="ctr">
            <a:normAutofit/>
          </a:bodyPr>
          <a:lstStyle>
            <a:lvl1pPr algn="l"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7531" y="601050"/>
            <a:ext cx="8696938" cy="5679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91" b="37909"/>
          <a:stretch/>
        </p:blipFill>
        <p:spPr>
          <a:xfrm>
            <a:off x="6374129" y="2599796"/>
            <a:ext cx="5817871" cy="42582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118" y="23377"/>
            <a:ext cx="2331389" cy="52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17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9B77A-1375-4BBB-A383-2AAAE210817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97A97-8C07-4AF3-AF7B-8CE6A7920C4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986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9B77A-1375-4BBB-A383-2AAAE210817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97A97-8C07-4AF3-AF7B-8CE6A7920C4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281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9B77A-1375-4BBB-A383-2AAAE210817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97A97-8C07-4AF3-AF7B-8CE6A7920C4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481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9B77A-1375-4BBB-A383-2AAAE210817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97A97-8C07-4AF3-AF7B-8CE6A7920C4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466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9B77A-1375-4BBB-A383-2AAAE210817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97A97-8C07-4AF3-AF7B-8CE6A7920C4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93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 userDrawn="1"/>
        </p:nvSpPr>
        <p:spPr>
          <a:xfrm>
            <a:off x="0" y="6665768"/>
            <a:ext cx="12192000" cy="192232"/>
          </a:xfrm>
          <a:prstGeom prst="rect">
            <a:avLst/>
          </a:prstGeom>
          <a:solidFill>
            <a:srgbClr val="2E75B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0" y="0"/>
            <a:ext cx="12192000" cy="566810"/>
          </a:xfrm>
          <a:prstGeom prst="rect">
            <a:avLst/>
          </a:prstGeom>
          <a:solidFill>
            <a:srgbClr val="2E75B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01050"/>
            <a:ext cx="12192000" cy="6068768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-1"/>
            <a:ext cx="9316726" cy="566811"/>
          </a:xfrm>
        </p:spPr>
        <p:txBody>
          <a:bodyPr anchor="ctr">
            <a:normAutofit/>
          </a:bodyPr>
          <a:lstStyle>
            <a:lvl1pPr algn="l"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7531" y="601050"/>
            <a:ext cx="8696938" cy="5679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91" b="37909"/>
          <a:stretch/>
        </p:blipFill>
        <p:spPr>
          <a:xfrm>
            <a:off x="6374129" y="2599796"/>
            <a:ext cx="5817871" cy="42582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118" y="23377"/>
            <a:ext cx="2331389" cy="52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34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9B77A-1375-4BBB-A383-2AAAE210817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97A97-8C07-4AF3-AF7B-8CE6A7920C4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812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9B77A-1375-4BBB-A383-2AAAE210817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97A97-8C07-4AF3-AF7B-8CE6A7920C4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918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9B77A-1375-4BBB-A383-2AAAE210817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97A97-8C07-4AF3-AF7B-8CE6A7920C4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5217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9B77A-1375-4BBB-A383-2AAAE210817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97A97-8C07-4AF3-AF7B-8CE6A7920C4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9566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9B77A-1375-4BBB-A383-2AAAE210817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97A97-8C07-4AF3-AF7B-8CE6A7920C4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245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B77A-1375-4BBB-A383-2AAAE2108170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A97-8C07-4AF3-AF7B-8CE6A7920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445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B77A-1375-4BBB-A383-2AAAE2108170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A97-8C07-4AF3-AF7B-8CE6A7920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71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B77A-1375-4BBB-A383-2AAAE2108170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A97-8C07-4AF3-AF7B-8CE6A7920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79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B77A-1375-4BBB-A383-2AAAE2108170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A97-8C07-4AF3-AF7B-8CE6A7920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13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B77A-1375-4BBB-A383-2AAAE2108170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A97-8C07-4AF3-AF7B-8CE6A7920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00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B77A-1375-4BBB-A383-2AAAE2108170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A97-8C07-4AF3-AF7B-8CE6A7920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852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B77A-1375-4BBB-A383-2AAAE2108170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A97-8C07-4AF3-AF7B-8CE6A7920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584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9B77A-1375-4BBB-A383-2AAAE2108170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97A97-8C07-4AF3-AF7B-8CE6A7920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11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9B77A-1375-4BBB-A383-2AAAE210817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97A97-8C07-4AF3-AF7B-8CE6A7920C4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40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17" Type="http://schemas.openxmlformats.org/officeDocument/2006/relationships/image" Target="../media/image9.png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&#1077;&#1080;&#1087;-&#1092;&#1082;&#1080;&#1089;.&#1088;&#1092;/&#1089;&#1074;&#1077;&#1076;&#1077;&#1085;&#1080;&#1103;-&#1086;-&#1096;&#1089;&#1082;/" TargetMode="External"/><Relationship Id="rId3" Type="http://schemas.openxmlformats.org/officeDocument/2006/relationships/image" Target="../media/image18.png"/><Relationship Id="rId7" Type="http://schemas.openxmlformats.org/officeDocument/2006/relationships/hyperlink" Target="https://&#1077;&#1080;&#1087;-&#1092;&#1082;&#1080;&#1089;.&#1088;&#1092;/wp-content/uploads/2021/10/%D0%98%D0%BD%D1%81%D1%82%D1%80%D1%83%D0%BA%D1%86%D0%B8%D1%8F-%D0%BF%D0%BE-%D0%B7%D0%B0%D0%BF%D0%BE%D0%BB%D0%BD%D0%B5%D0%BD%D0%B8%D1%8E-%D0%B7%D0%B0%D1%8F%D0%B2%D0%BA%D0%B8-%D0%B2-%D0%A0%D0%B5%D0%B5%D1%81%D1%82%D1%80-%D0%A8%D0%A1%D0%9A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&#1077;&#1080;&#1087;-&#1092;&#1082;&#1080;&#1089;.&#1088;&#1092;/wp-content/uploads/2021/01/%D0%98%D0%BD%D1%81%D1%82%D1%80%D1%83%D0%BA%D1%86%D0%B8%D1%8F-%D0%BF%D0%BE-%D1%80%D0%B5%D0%B3%D0%B8%D1%81%D1%82%D1%80%D0%B0%D1%86%D0%B8%D0%B8-%D0%BD%D0%B0-%D0%95%D0%98%D0%9F.pdf" TargetMode="External"/><Relationship Id="rId5" Type="http://schemas.openxmlformats.org/officeDocument/2006/relationships/hyperlink" Target="https://&#1077;&#1080;&#1087;-&#1092;&#1082;&#1080;&#1089;.&#1088;&#1092;/&#1088;&#1077;&#1075;&#1080;&#1089;&#1090;&#1088;&#1072;&#1094;&#1080;&#1103;/" TargetMode="External"/><Relationship Id="rId4" Type="http://schemas.openxmlformats.org/officeDocument/2006/relationships/image" Target="../media/image19.pn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7;&#1080;&#1087;-&#1092;&#1082;&#1080;&#1089;.&#1088;&#1092;/&#1088;&#1077;&#1075;&#1080;&#1089;&#1090;&#1088;&#1072;&#1094;&#1080;&#1103;/" TargetMode="External"/><Relationship Id="rId2" Type="http://schemas.openxmlformats.org/officeDocument/2006/relationships/hyperlink" Target="http://&#1092;&#1094;&#1086;&#1084;&#1086;&#1092;&#1074;.&#1088;&#1092;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hyperlink" Target="https://kfis.gov.spb.ru/infrastruktura/shkolnye-sportivnye-kluby/" TargetMode="External"/><Relationship Id="rId7" Type="http://schemas.openxmlformats.org/officeDocument/2006/relationships/image" Target="../media/image37.png"/><Relationship Id="rId2" Type="http://schemas.openxmlformats.org/officeDocument/2006/relationships/hyperlink" Target="https://k-obr.spb.ru/obrazovatelnye-uchrezhdeniya/dopolnitelnoe-obrazovanie/sportivnaya-rabota/shkolnye-sportivnye-kluby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hyperlink" Target="https://vk.com/sport_club_sbp" TargetMode="External"/><Relationship Id="rId4" Type="http://schemas.openxmlformats.org/officeDocument/2006/relationships/hyperlink" Target="http://fsr.balticbereg.ru/shkolnye-sportivnye-kluby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0.png"/><Relationship Id="rId7" Type="http://schemas.openxmlformats.org/officeDocument/2006/relationships/image" Target="../media/image3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png"/><Relationship Id="rId5" Type="http://schemas.microsoft.com/office/2007/relationships/hdphoto" Target="../media/hdphoto1.wdp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73038/" TargetMode="External"/><Relationship Id="rId7" Type="http://schemas.openxmlformats.org/officeDocument/2006/relationships/hyperlink" Target="https://www.garant.ru/products/ipo/prime/doc/405245425/" TargetMode="External"/><Relationship Id="rId2" Type="http://schemas.openxmlformats.org/officeDocument/2006/relationships/hyperlink" Target="http://www.consultant.ru/document/cons_doc_LAW_140174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nsultant.ru/document/cons_doc_LAW_374438/2ff7a8c72de3994f30496a0ccbb1ddafdaddf518/" TargetMode="External"/><Relationship Id="rId5" Type="http://schemas.openxmlformats.org/officeDocument/2006/relationships/hyperlink" Target="http://kremlin.ru/acts/assignments/orders/62119" TargetMode="External"/><Relationship Id="rId4" Type="http://schemas.openxmlformats.org/officeDocument/2006/relationships/hyperlink" Target="http://www.consultant.ru/document/cons_doc_LAW_6693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g.ru/2020/04/27/minpros-prikaz117-site-dok.html" TargetMode="External"/><Relationship Id="rId3" Type="http://schemas.openxmlformats.org/officeDocument/2006/relationships/hyperlink" Target="https://docs.cntd.ru/document/566430492" TargetMode="External"/><Relationship Id="rId7" Type="http://schemas.openxmlformats.org/officeDocument/2006/relationships/hyperlink" Target="https://fcprc.ru/wp-content/uploads/2019/06/2.-Rasporyazhenie-Pravitelstva-RF-ot-29.05.2015-N-996-r.pdf" TargetMode="External"/><Relationship Id="rId2" Type="http://schemas.openxmlformats.org/officeDocument/2006/relationships/hyperlink" Target="http://&#1092;&#1094;&#1086;&#1084;&#1086;&#1092;&#1074;.&#1088;&#1092;/files/ruleinfo/DJY2X13OHVWX8TADPOAM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l6school.edumsko.ru/documents/other_documents/doc/714438" TargetMode="External"/><Relationship Id="rId5" Type="http://schemas.openxmlformats.org/officeDocument/2006/relationships/hyperlink" Target="https://www.mos.ru/donm/documents/normativnye-pravovye-akty/view/173626220/" TargetMode="External"/><Relationship Id="rId4" Type="http://schemas.openxmlformats.org/officeDocument/2006/relationships/hyperlink" Target="http://publication.pravo.gov.ru/Document/View/000120181130003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k-obr.spb.ru/obrazovatelnye-uchrezhdeniya/srednee-professionalnoe-obrazovanie/realizaciya-federalnogo-zakona-ot-08052010-n83-fz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sr.balticbereg.ru/images/%D0%A8%D0%A1%D0%9A/220427153757_%D0%9F%D1%80%D0%BE%D0%B3%D1%80%D0%B0%D0%BC%D0%BC%D0%B0_%D0%B4%D0%B5%D1%82%D1%81%D0%BA%D0%BE-%D1%8E%D0%BD%D0%BE%D1%88%D0%B5%D1%81%D0%BA%D0%BE%D0%B3%D0%BE_%D1%81%D0%BF%D0%BE%D1%80%D1%82%D0%B0_%D0%B2_%D0%A1%D0%B0%D0%BD%D0%BA%D1%82-%D0%9F%D0%B5%D1%82%D0%B5%D1%80%D0%B1%D1%83%D1%80%D0%B3%D0%B5_%D0%B4%D0%BE_2030_%D0%B3%D0%BE%D0%B4%D0%B0_%D0%A3%D0%A2%D0%92%D0%95%D0%A0pdf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693" y="222739"/>
            <a:ext cx="2800564" cy="1890980"/>
          </a:xfrm>
          <a:prstGeom prst="rect">
            <a:avLst/>
          </a:prstGeom>
        </p:spPr>
      </p:pic>
      <p:sp>
        <p:nvSpPr>
          <p:cNvPr id="11" name="Текст 9"/>
          <p:cNvSpPr>
            <a:spLocks noGrp="1"/>
          </p:cNvSpPr>
          <p:nvPr>
            <p:ph type="body" sz="quarter" idx="10"/>
          </p:nvPr>
        </p:nvSpPr>
        <p:spPr>
          <a:xfrm>
            <a:off x="1070918" y="2343670"/>
            <a:ext cx="10503243" cy="2454876"/>
          </a:xfrm>
        </p:spPr>
        <p:txBody>
          <a:bodyPr>
            <a:noAutofit/>
          </a:bodyPr>
          <a:lstStyle/>
          <a:p>
            <a:r>
              <a:rPr lang="ru-RU" sz="4000" dirty="0">
                <a:latin typeface="+mj-lt"/>
                <a:cs typeface="Times New Roman" panose="02020603050405020304" pitchFamily="18" charset="0"/>
              </a:rPr>
              <a:t>Городской семинар </a:t>
            </a:r>
            <a:br>
              <a:rPr lang="ru-RU" sz="4000" dirty="0">
                <a:latin typeface="+mj-lt"/>
                <a:cs typeface="Times New Roman" panose="02020603050405020304" pitchFamily="18" charset="0"/>
              </a:rPr>
            </a:br>
            <a:r>
              <a:rPr lang="ru-RU" sz="4000" dirty="0">
                <a:latin typeface="+mj-lt"/>
                <a:cs typeface="Times New Roman" panose="02020603050405020304" pitchFamily="18" charset="0"/>
              </a:rPr>
              <a:t>«Нормативно-правовая документация деятельности школьных спортивных клубов, открываемых в </a:t>
            </a:r>
            <a:r>
              <a:rPr lang="ru-RU" sz="4000" dirty="0" smtClean="0">
                <a:latin typeface="+mj-lt"/>
                <a:cs typeface="Times New Roman" panose="02020603050405020304" pitchFamily="18" charset="0"/>
              </a:rPr>
              <a:t>2023</a:t>
            </a:r>
            <a:r>
              <a:rPr lang="ru-RU" sz="4000" smtClean="0">
                <a:latin typeface="+mj-lt"/>
                <a:cs typeface="Times New Roman" panose="02020603050405020304" pitchFamily="18" charset="0"/>
              </a:rPr>
              <a:t>, 2024 </a:t>
            </a:r>
            <a:r>
              <a:rPr lang="ru-RU" sz="4000" dirty="0">
                <a:latin typeface="+mj-lt"/>
                <a:cs typeface="Times New Roman" panose="02020603050405020304" pitchFamily="18" charset="0"/>
              </a:rPr>
              <a:t>годах»</a:t>
            </a:r>
            <a:r>
              <a:rPr lang="ru-RU" sz="4000" i="1" dirty="0">
                <a:latin typeface="+mj-lt"/>
                <a:cs typeface="Times New Roman" panose="02020603050405020304" pitchFamily="18" charset="0"/>
              </a:rPr>
              <a:t> </a:t>
            </a:r>
            <a:endParaRPr lang="ru-RU" sz="4000" dirty="0">
              <a:latin typeface="+mj-lt"/>
            </a:endParaRPr>
          </a:p>
        </p:txBody>
      </p:sp>
      <p:sp>
        <p:nvSpPr>
          <p:cNvPr id="12" name="Текст 31"/>
          <p:cNvSpPr>
            <a:spLocks noGrp="1"/>
          </p:cNvSpPr>
          <p:nvPr>
            <p:ph type="body" sz="quarter" idx="11"/>
          </p:nvPr>
        </p:nvSpPr>
        <p:spPr>
          <a:xfrm>
            <a:off x="4419600" y="4893275"/>
            <a:ext cx="7484076" cy="1082981"/>
          </a:xfrm>
        </p:spPr>
        <p:txBody>
          <a:bodyPr anchor="ctr">
            <a:normAutofit fontScale="85000" lnSpcReduction="20000"/>
          </a:bodyPr>
          <a:lstStyle>
            <a:lvl1pPr marL="0" indent="0">
              <a:buNone/>
              <a:defRPr/>
            </a:lvl1pPr>
            <a:lvl2pPr marL="0" indent="0" algn="ctr">
              <a:spcBef>
                <a:spcPts val="0"/>
              </a:spcBef>
              <a:buNone/>
              <a:defRPr sz="2000" baseline="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buNone/>
              <a:defRPr/>
            </a:lvl3pPr>
          </a:lstStyle>
          <a:p>
            <a:pPr marL="144000" lvl="1" algn="r">
              <a:lnSpc>
                <a:spcPct val="120000"/>
              </a:lnSpc>
            </a:pPr>
            <a:r>
              <a:rPr lang="ru-RU" i="1" dirty="0"/>
              <a:t>Региональный ресурсный центр развития дополнительного образования физкультурно-спортивной направленности</a:t>
            </a:r>
            <a:br>
              <a:rPr lang="ru-RU" i="1" dirty="0"/>
            </a:br>
            <a:r>
              <a:rPr lang="ru-RU" i="1" dirty="0"/>
              <a:t>ГКЦ ФСР ГБОУ «Балтийский берег»</a:t>
            </a:r>
          </a:p>
          <a:p>
            <a:pPr lvl="1" algn="r"/>
            <a:r>
              <a:rPr lang="ru-RU" i="1" dirty="0"/>
              <a:t> </a:t>
            </a:r>
          </a:p>
        </p:txBody>
      </p:sp>
      <p:sp>
        <p:nvSpPr>
          <p:cNvPr id="14" name="Текст 35"/>
          <p:cNvSpPr>
            <a:spLocks noGrp="1"/>
          </p:cNvSpPr>
          <p:nvPr>
            <p:ph type="body" sz="quarter" idx="13"/>
          </p:nvPr>
        </p:nvSpPr>
        <p:spPr>
          <a:xfrm>
            <a:off x="4844143" y="6126247"/>
            <a:ext cx="2104587" cy="470495"/>
          </a:xfrm>
          <a:solidFill>
            <a:srgbClr val="29679F"/>
          </a:solidFill>
        </p:spPr>
        <p:txBody>
          <a:bodyPr anchor="ctr">
            <a:normAutofit fontScale="92500"/>
          </a:bodyPr>
          <a:lstStyle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/>
            </a:lvl4pPr>
          </a:lstStyle>
          <a:p>
            <a:pPr lvl="2"/>
            <a:r>
              <a:rPr lang="ru-RU" dirty="0" smtClean="0"/>
              <a:t>21 </a:t>
            </a:r>
            <a:r>
              <a:rPr lang="ru-RU" dirty="0"/>
              <a:t>декабря </a:t>
            </a:r>
            <a:r>
              <a:rPr lang="ru-RU" dirty="0" smtClean="0"/>
              <a:t>2022 </a:t>
            </a:r>
            <a:r>
              <a:rPr lang="ru-RU" dirty="0"/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785872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Организация деятельности ШСК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5576" y="3708607"/>
            <a:ext cx="7379484" cy="13234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  <a:t>Основные результаты деятельности ШСК: </a:t>
            </a:r>
          </a:p>
          <a:p>
            <a:pPr indent="180975">
              <a:buFont typeface="Arial" panose="020B0604020202020204" pitchFamily="34" charset="0"/>
              <a:buChar char="•"/>
              <a:tabLst>
                <a:tab pos="271463" algn="l"/>
              </a:tabLst>
            </a:pP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повышение социального престижа школы</a:t>
            </a:r>
          </a:p>
          <a:p>
            <a:pPr indent="180975">
              <a:buFont typeface="Arial" panose="020B0604020202020204" pitchFamily="34" charset="0"/>
              <a:buChar char="•"/>
              <a:tabLst>
                <a:tab pos="271463" algn="l"/>
              </a:tabLst>
            </a:pP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оптимизация физкультурно-спортивной работы в школе</a:t>
            </a:r>
          </a:p>
          <a:p>
            <a:pPr indent="180975">
              <a:buFont typeface="Arial" panose="020B0604020202020204" pitchFamily="34" charset="0"/>
              <a:buChar char="•"/>
              <a:tabLst>
                <a:tab pos="271463" algn="l"/>
              </a:tabLst>
            </a:pP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улучшение качества физкультурного образования обучающихся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368446" y="1978819"/>
            <a:ext cx="1945436" cy="786869"/>
          </a:xfrm>
          <a:prstGeom prst="wedgeRoundRect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cs typeface="Times New Roman" pitchFamily="18" charset="0"/>
              </a:rPr>
              <a:t>физкультурно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 –спортивное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924404" y="1973143"/>
            <a:ext cx="2041829" cy="786869"/>
          </a:xfrm>
          <a:prstGeom prst="wedgeRoundRect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физкультурно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 –оздоровительное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9072631" y="1983739"/>
            <a:ext cx="1945436" cy="786869"/>
          </a:xfrm>
          <a:prstGeom prst="wedgeRoundRect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спортивный менеджмент: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498518" y="1973143"/>
            <a:ext cx="1945436" cy="786869"/>
          </a:xfrm>
          <a:prstGeom prst="wedgeRoundRect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волонтерская деятельность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9072631" y="3152892"/>
            <a:ext cx="1945436" cy="786869"/>
          </a:xfrm>
          <a:prstGeom prst="wedgeRoundRect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организация соревнований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9072631" y="4370327"/>
            <a:ext cx="1945436" cy="786869"/>
          </a:xfrm>
          <a:prstGeom prst="wedgeRoundRect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инструкторская подготовка по видам спорта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9072631" y="5604878"/>
            <a:ext cx="1945436" cy="786869"/>
          </a:xfrm>
          <a:prstGeom prst="wedgeRoundRect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проектная деятельность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82501" y="679693"/>
            <a:ext cx="8771981" cy="61598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По содержанию ШСК может представлять разнообразные направления, включающие различные формы организации детей и молодёжи:</a:t>
            </a:r>
          </a:p>
        </p:txBody>
      </p:sp>
      <p:sp>
        <p:nvSpPr>
          <p:cNvPr id="13" name="Стрелка: вниз 4">
            <a:extLst>
              <a:ext uri="{FF2B5EF4-FFF2-40B4-BE49-F238E27FC236}">
                <a16:creationId xmlns:a16="http://schemas.microsoft.com/office/drawing/2014/main" id="{368F36ED-3BE2-457F-879E-C443A6D928DA}"/>
              </a:ext>
            </a:extLst>
          </p:cNvPr>
          <p:cNvSpPr/>
          <p:nvPr/>
        </p:nvSpPr>
        <p:spPr>
          <a:xfrm>
            <a:off x="2142130" y="1433205"/>
            <a:ext cx="463986" cy="53993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низ 14">
            <a:extLst>
              <a:ext uri="{FF2B5EF4-FFF2-40B4-BE49-F238E27FC236}">
                <a16:creationId xmlns:a16="http://schemas.microsoft.com/office/drawing/2014/main" id="{5B1FA123-C9B7-4D70-AFD2-2C8D6F52819B}"/>
              </a:ext>
            </a:extLst>
          </p:cNvPr>
          <p:cNvSpPr/>
          <p:nvPr/>
        </p:nvSpPr>
        <p:spPr>
          <a:xfrm>
            <a:off x="9842802" y="1431409"/>
            <a:ext cx="463986" cy="524499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низ 16">
            <a:extLst>
              <a:ext uri="{FF2B5EF4-FFF2-40B4-BE49-F238E27FC236}">
                <a16:creationId xmlns:a16="http://schemas.microsoft.com/office/drawing/2014/main" id="{F71A9714-1480-49AF-AA73-5583D9238881}"/>
              </a:ext>
            </a:extLst>
          </p:cNvPr>
          <p:cNvSpPr/>
          <p:nvPr/>
        </p:nvSpPr>
        <p:spPr>
          <a:xfrm>
            <a:off x="7272202" y="1431411"/>
            <a:ext cx="463986" cy="54173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низ 20">
            <a:extLst>
              <a:ext uri="{FF2B5EF4-FFF2-40B4-BE49-F238E27FC236}">
                <a16:creationId xmlns:a16="http://schemas.microsoft.com/office/drawing/2014/main" id="{65C2D413-8CCE-41A8-86D5-AC5CFB3781D9}"/>
              </a:ext>
            </a:extLst>
          </p:cNvPr>
          <p:cNvSpPr/>
          <p:nvPr/>
        </p:nvSpPr>
        <p:spPr>
          <a:xfrm>
            <a:off x="4698089" y="1420185"/>
            <a:ext cx="463986" cy="55295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6EAA287C-A96E-4A70-9C57-DCEFCB879376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>
            <a:off x="10045349" y="2770608"/>
            <a:ext cx="0" cy="382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84454706-4EFE-41BB-81EB-5DFCE28BB959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>
            <a:off x="10045349" y="3939761"/>
            <a:ext cx="0" cy="4305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685AAC3E-095F-4AF2-BF4A-2CB787CC69A1}"/>
              </a:ext>
            </a:extLst>
          </p:cNvPr>
          <p:cNvCxnSpPr>
            <a:stCxn id="10" idx="2"/>
            <a:endCxn id="11" idx="0"/>
          </p:cNvCxnSpPr>
          <p:nvPr/>
        </p:nvCxnSpPr>
        <p:spPr>
          <a:xfrm>
            <a:off x="10045349" y="5157196"/>
            <a:ext cx="0" cy="447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4" y="5974965"/>
            <a:ext cx="2999238" cy="74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09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kern="50" dirty="0">
                <a:ea typeface="Arial Unicode MS"/>
              </a:rPr>
              <a:t>Сравнительная характеристика организационно-правовых форм ШСК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217476" y="2683245"/>
            <a:ext cx="29173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+mj-lt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+mj-lt"/>
              </a:rPr>
            </a:b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AutoShape 5" descr="blob:https://web.whatsapp.com/74050519-08a0-47a0-9678-356af58e4a8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7" descr="blob:https://web.whatsapp.com/74050519-08a0-47a0-9678-356af58e4a8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5164EC2E-109F-4DE5-87DB-9C332AC552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687672"/>
              </p:ext>
            </p:extLst>
          </p:nvPr>
        </p:nvGraphicFramePr>
        <p:xfrm>
          <a:off x="342900" y="719210"/>
          <a:ext cx="11671049" cy="5808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0344">
                  <a:extLst>
                    <a:ext uri="{9D8B030D-6E8A-4147-A177-3AD203B41FA5}">
                      <a16:colId xmlns:a16="http://schemas.microsoft.com/office/drawing/2014/main" val="3463198600"/>
                    </a:ext>
                  </a:extLst>
                </a:gridCol>
                <a:gridCol w="5042780">
                  <a:extLst>
                    <a:ext uri="{9D8B030D-6E8A-4147-A177-3AD203B41FA5}">
                      <a16:colId xmlns:a16="http://schemas.microsoft.com/office/drawing/2014/main" val="2780616687"/>
                    </a:ext>
                  </a:extLst>
                </a:gridCol>
                <a:gridCol w="4897925">
                  <a:extLst>
                    <a:ext uri="{9D8B030D-6E8A-4147-A177-3AD203B41FA5}">
                      <a16:colId xmlns:a16="http://schemas.microsoft.com/office/drawing/2014/main" val="3335056700"/>
                    </a:ext>
                  </a:extLst>
                </a:gridCol>
              </a:tblGrid>
              <a:tr h="516392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Структурное подразделение (часть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ОДОДиВ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Общественная организация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393080"/>
                  </a:ext>
                </a:extLst>
              </a:tr>
              <a:tr h="4957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Юридическая основа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Федеральный закон от 29 декабря 2012 г № 273 – ФЗ «Об образовании в Российской Федерации» 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Федеральный закон от 19 мая 1995 г. № 82-ФЗ «Об общественных объединениях»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18919638"/>
                  </a:ext>
                </a:extLst>
              </a:tr>
              <a:tr h="417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Учредитель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Юридическое лицо </a:t>
                      </a:r>
                      <a:r>
                        <a:rPr lang="ru-RU" sz="12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общеобразовательная организация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Юридические или физические лица 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246778"/>
                  </a:ext>
                </a:extLst>
              </a:tr>
              <a:tr h="4957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Осуществление юридических прав 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Положение о ШСК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Устав ШСК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4646486"/>
                  </a:ext>
                </a:extLst>
              </a:tr>
              <a:tr h="10386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Принципы создания и деятельности ШСК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Выделенное в установленном порядке подразделение (часть </a:t>
                      </a:r>
                      <a:r>
                        <a:rPr lang="ru-RU" sz="1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ОДОДиВ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), не обладающее признаками юридического лица и не являющееся обособленной частью организации, на которое возлагаются самостоятельные задачи, функции и ответственность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Организация, свободная в определении своей внутренней структуры, целей, форм и методов деятельности.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Деятельность должна быть гласной, а информация об учредительных и программных документах общедоступной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4886754"/>
                  </a:ext>
                </a:extLst>
              </a:tr>
              <a:tr h="601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Участники ШСК 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Обучающиеся в соответствии с Уставом общеобразовательной организации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Граждане, достигшие 8 лет.</a:t>
                      </a:r>
                      <a:r>
                        <a:rPr lang="ru-RU" sz="12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Максимальный возраст участников ШСК определяется Уставом ШСК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7280920"/>
                  </a:ext>
                </a:extLst>
              </a:tr>
              <a:tr h="1481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Символика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Символика общественных объединений не должна совпадать с государственной символикой РФ, государственной символикой субъектов РФ, символикой муниципальных образований, федеральных органов государственной власти, органов государственной власти субъектов РФ, Вооруженных Сил РФ, других войск, а также с символикой международных организаций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Символика общественных объединений не должна совпадать с государственной символикой РФ, государственной символикой субъектов РФ, символикой муниципальных образований, федеральных органов государственной власти, органов государственной власти субъектов РФ, Вооруженных Сил РФ, других войск, а также с символикой международных организаций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6940405"/>
                  </a:ext>
                </a:extLst>
              </a:tr>
              <a:tr h="7614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Реорганизация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Решением руководителя общеобразовательной организации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по причине неудовлетворительной работы его руководителя или Совета ШСК осуществляется путем их переизбрания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Решением съезда (конференции) или общего собрания общеобразовательной организации </a:t>
                      </a:r>
                      <a:r>
                        <a:rPr lang="ru-RU" sz="1200" dirty="0"/>
                        <a:t>по причине неудовлетворительной работы его руководителя или Совета ШСК осуществляется путем их переизбрания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21077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7692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ea typeface="Times New Roman" panose="02020603050405020304" pitchFamily="18" charset="0"/>
              </a:rPr>
              <a:t>Примерный перечень локальных актов школьного спортивного клуба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217476" y="2683245"/>
            <a:ext cx="29173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+mj-lt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+mj-lt"/>
              </a:rPr>
            </a:b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A080D81-DD56-41B6-A44A-46E8E0E9A838}"/>
              </a:ext>
            </a:extLst>
          </p:cNvPr>
          <p:cNvSpPr/>
          <p:nvPr/>
        </p:nvSpPr>
        <p:spPr>
          <a:xfrm>
            <a:off x="655069" y="1016634"/>
            <a:ext cx="105463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Приказ общеобразовательной организации о создании ШСК (структурное подразделение </a:t>
            </a:r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/ </a:t>
            </a: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часть </a:t>
            </a:r>
            <a:r>
              <a:rPr lang="ru-RU" sz="1400" dirty="0" err="1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ОДОДиВ</a:t>
            </a: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) или Протокол съезда (конференции) или общего собрания о создании ШСК (общественная организация);</a:t>
            </a:r>
          </a:p>
          <a:p>
            <a:pPr marL="342900" indent="-342900" algn="just"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Положение о ШСК (структурное подразделение </a:t>
            </a:r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/ </a:t>
            </a: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часть </a:t>
            </a:r>
            <a:r>
              <a:rPr lang="ru-RU" sz="1400" dirty="0" err="1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ОДОДиВ</a:t>
            </a: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)</a:t>
            </a: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или</a:t>
            </a: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Устав ШСК (общественная организация);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календарный план спортивно-массовой, физкультурно–оздоровительной работы на учебный год;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план спортивно-массовых, физкультурно-спортивных и социально-значимых мероприятий на учебный год;</a:t>
            </a:r>
          </a:p>
          <a:p>
            <a:pPr marL="342900" indent="-342900" algn="just"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расписание занятий ШСК;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списочный состав членов ШСК;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приказ о зачислении обучающихся в ШСК;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журналы групп, спортивных секций;</a:t>
            </a:r>
          </a:p>
          <a:p>
            <a:pPr marL="342900" indent="-342900" algn="just"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медицинский допуск обучающихся к занятиям в спортивных секциях с указанием вида спорта (справка от педиатра);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программы дополнительного образования физкультурно-спортивной направленности;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учебные планы к программам дополнительного образования;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должностная инструкция руководителя ШСК;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инструкции по охране труда и технике безопасности по всем видам физкультурно-спортивной деятельности; 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положение о Совете (активе) ШСК;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списочный состав Совета (актива) ШСК;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протоколы заседания Совета (актива) ШСК;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списочный состав физоргов;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положения и отчёты о проведении социально-значимых, спортивно-массовых и физкультурно-оздоровительных мероприятий (соревнований, праздников, акции и др.);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протоколы соревнований;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результаты и итоги участия в соревнованиях образовательной организации;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списки обучающихся в общеобразовательной организации спортсменов-разрядников;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копии годовых отчетов о проделанной работе.</a:t>
            </a:r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245" y="5979627"/>
            <a:ext cx="2999238" cy="74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35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a typeface="Times New Roman" panose="02020603050405020304" pitchFamily="18" charset="0"/>
              </a:rPr>
              <a:t>Алгоритм действий образовательного учреждения по созданию школьного спортивного клуба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217476" y="2683245"/>
            <a:ext cx="29173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+mj-lt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+mj-lt"/>
              </a:rPr>
            </a:b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98661EEC-177C-4E11-A93A-C68B340632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6824105"/>
              </p:ext>
            </p:extLst>
          </p:nvPr>
        </p:nvGraphicFramePr>
        <p:xfrm>
          <a:off x="851919" y="1993830"/>
          <a:ext cx="10788242" cy="1698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50DA5460-A70B-480B-9B35-CD3985D126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0778676"/>
              </p:ext>
            </p:extLst>
          </p:nvPr>
        </p:nvGraphicFramePr>
        <p:xfrm>
          <a:off x="851919" y="3671541"/>
          <a:ext cx="10488162" cy="1330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09D74A45-D9C4-4E48-9CDD-6231D2BA0F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5508746"/>
              </p:ext>
            </p:extLst>
          </p:nvPr>
        </p:nvGraphicFramePr>
        <p:xfrm>
          <a:off x="851919" y="5001685"/>
          <a:ext cx="10488162" cy="123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5EC6C14E-BD3C-4DEE-A5E5-9828A1E90315}"/>
              </a:ext>
            </a:extLst>
          </p:cNvPr>
          <p:cNvSpPr txBox="1"/>
          <p:nvPr/>
        </p:nvSpPr>
        <p:spPr>
          <a:xfrm>
            <a:off x="851919" y="966821"/>
            <a:ext cx="10488162" cy="1015663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Представление инициативной группой проекта по созданию и деятельности ШСК на Управляющем (методическом, педагогическом, ученическом, или ином) совете и принятие общего решения по вопросам: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8561"/>
            <a:ext cx="2458065" cy="61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35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ea typeface="Times New Roman" panose="02020603050405020304" pitchFamily="18" charset="0"/>
              </a:rPr>
              <a:t>Примерная структура школьного спортивного клуба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217476" y="2683245"/>
            <a:ext cx="29173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+mj-lt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+mj-lt"/>
              </a:rPr>
            </a:b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C5EA8668-EC9D-4A86-8467-D380E54B6595}"/>
              </a:ext>
            </a:extLst>
          </p:cNvPr>
          <p:cNvSpPr/>
          <p:nvPr/>
        </p:nvSpPr>
        <p:spPr>
          <a:xfrm>
            <a:off x="4152470" y="2899032"/>
            <a:ext cx="3941428" cy="116676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Совет ШСК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79E377E8-1EBE-45F4-96C4-88925BF96D3F}"/>
              </a:ext>
            </a:extLst>
          </p:cNvPr>
          <p:cNvSpPr/>
          <p:nvPr/>
        </p:nvSpPr>
        <p:spPr>
          <a:xfrm>
            <a:off x="4152470" y="1024516"/>
            <a:ext cx="3941428" cy="103448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Руководитель ШСК 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педагог-организатор 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935730F3-80DB-4B09-87E6-5EADE84ECD7D}"/>
              </a:ext>
            </a:extLst>
          </p:cNvPr>
          <p:cNvSpPr/>
          <p:nvPr/>
        </p:nvSpPr>
        <p:spPr>
          <a:xfrm>
            <a:off x="153609" y="1032106"/>
            <a:ext cx="3401766" cy="1034484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Директор 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E6619728-6BED-4B45-847A-867F4346A1F3}"/>
              </a:ext>
            </a:extLst>
          </p:cNvPr>
          <p:cNvSpPr/>
          <p:nvPr/>
        </p:nvSpPr>
        <p:spPr>
          <a:xfrm>
            <a:off x="8690992" y="1024515"/>
            <a:ext cx="3347397" cy="103448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Общее собрание представителей общеобразовательной организации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088C696-4A75-4498-9EF0-CD39CBB59246}"/>
              </a:ext>
            </a:extLst>
          </p:cNvPr>
          <p:cNvSpPr/>
          <p:nvPr/>
        </p:nvSpPr>
        <p:spPr>
          <a:xfrm>
            <a:off x="8690993" y="2890996"/>
            <a:ext cx="3347395" cy="349530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-Представители администрации общеобразовательного учреждения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-Учителя физической культуры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-Педагоги дополнительного образования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-Т</a:t>
            </a:r>
            <a:r>
              <a:rPr lang="ru-RU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ренеры-преподаватели учреждений дополнительного образования детей физкультурно-спортивной направленности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-Выпускники школы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-Р</a:t>
            </a:r>
            <a:r>
              <a:rPr lang="ru-RU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одители</a:t>
            </a:r>
            <a:endParaRPr lang="ru-RU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D35CE4DA-76B2-49AC-994A-A625AF9BE154}"/>
              </a:ext>
            </a:extLst>
          </p:cNvPr>
          <p:cNvSpPr/>
          <p:nvPr/>
        </p:nvSpPr>
        <p:spPr>
          <a:xfrm>
            <a:off x="153609" y="2890996"/>
            <a:ext cx="3401766" cy="117480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Ученический актив Совета ШСК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9A42A2B9-FCA6-46E0-A702-65557305CBD2}"/>
              </a:ext>
            </a:extLst>
          </p:cNvPr>
          <p:cNvSpPr/>
          <p:nvPr/>
        </p:nvSpPr>
        <p:spPr>
          <a:xfrm>
            <a:off x="4146993" y="4882949"/>
            <a:ext cx="3941428" cy="150334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Члены ШСК 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16607CB-3954-4C18-B3FB-3A491CFFB1E3}"/>
              </a:ext>
            </a:extLst>
          </p:cNvPr>
          <p:cNvSpPr/>
          <p:nvPr/>
        </p:nvSpPr>
        <p:spPr>
          <a:xfrm>
            <a:off x="2206237" y="4412671"/>
            <a:ext cx="1709590" cy="197362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Спортсмены- активисты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4CAD592E-D0A3-480C-BC1C-467D4DF832B2}"/>
              </a:ext>
            </a:extLst>
          </p:cNvPr>
          <p:cNvSpPr/>
          <p:nvPr/>
        </p:nvSpPr>
        <p:spPr>
          <a:xfrm>
            <a:off x="153609" y="4412670"/>
            <a:ext cx="1668918" cy="197362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Физорги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77D6A562-3710-4513-9794-BC1859E6898F}"/>
              </a:ext>
            </a:extLst>
          </p:cNvPr>
          <p:cNvCxnSpPr>
            <a:cxnSpLocks/>
            <a:stCxn id="13" idx="3"/>
            <a:endCxn id="12" idx="1"/>
          </p:cNvCxnSpPr>
          <p:nvPr/>
        </p:nvCxnSpPr>
        <p:spPr>
          <a:xfrm flipV="1">
            <a:off x="3555375" y="1541758"/>
            <a:ext cx="597095" cy="75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93064F6C-6F8A-4AFF-BD92-B100F860F083}"/>
              </a:ext>
            </a:extLst>
          </p:cNvPr>
          <p:cNvCxnSpPr>
            <a:cxnSpLocks/>
            <a:stCxn id="14" idx="1"/>
            <a:endCxn id="12" idx="3"/>
          </p:cNvCxnSpPr>
          <p:nvPr/>
        </p:nvCxnSpPr>
        <p:spPr>
          <a:xfrm flipH="1">
            <a:off x="8093898" y="1541757"/>
            <a:ext cx="597094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4ACF47CA-2819-4D35-BEAD-955681020492}"/>
              </a:ext>
            </a:extLst>
          </p:cNvPr>
          <p:cNvCxnSpPr>
            <a:cxnSpLocks/>
            <a:stCxn id="16" idx="3"/>
            <a:endCxn id="10" idx="1"/>
          </p:cNvCxnSpPr>
          <p:nvPr/>
        </p:nvCxnSpPr>
        <p:spPr>
          <a:xfrm>
            <a:off x="3555375" y="3478400"/>
            <a:ext cx="597095" cy="40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017DEC27-A652-4527-A2C6-FD3E759A06D7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8093898" y="3482417"/>
            <a:ext cx="591618" cy="40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7FB93C2E-EBB6-45F6-B0E8-301C367321DA}"/>
              </a:ext>
            </a:extLst>
          </p:cNvPr>
          <p:cNvCxnSpPr>
            <a:cxnSpLocks/>
            <a:stCxn id="19" idx="0"/>
            <a:endCxn id="16" idx="2"/>
          </p:cNvCxnSpPr>
          <p:nvPr/>
        </p:nvCxnSpPr>
        <p:spPr>
          <a:xfrm flipV="1">
            <a:off x="988068" y="4065803"/>
            <a:ext cx="866424" cy="34686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5543B92B-2D0B-4BBE-AD3A-F6C0443ECE49}"/>
              </a:ext>
            </a:extLst>
          </p:cNvPr>
          <p:cNvCxnSpPr>
            <a:cxnSpLocks/>
            <a:stCxn id="16" idx="2"/>
            <a:endCxn id="18" idx="0"/>
          </p:cNvCxnSpPr>
          <p:nvPr/>
        </p:nvCxnSpPr>
        <p:spPr>
          <a:xfrm>
            <a:off x="1854492" y="4065803"/>
            <a:ext cx="1206540" cy="3468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AA40DABD-0A99-4E6E-98DE-0A026306B35B}"/>
              </a:ext>
            </a:extLst>
          </p:cNvPr>
          <p:cNvCxnSpPr>
            <a:cxnSpLocks/>
            <a:stCxn id="10" idx="2"/>
            <a:endCxn id="17" idx="0"/>
          </p:cNvCxnSpPr>
          <p:nvPr/>
        </p:nvCxnSpPr>
        <p:spPr>
          <a:xfrm flipH="1">
            <a:off x="6117707" y="4065801"/>
            <a:ext cx="5477" cy="8171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8B1EABB6-98B6-4BE5-9BE7-FD7429E9BD07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3915827" y="5399485"/>
            <a:ext cx="236643" cy="785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0C55201F-538B-4B3B-94A7-96F896307C3E}"/>
              </a:ext>
            </a:extLst>
          </p:cNvPr>
          <p:cNvCxnSpPr>
            <a:cxnSpLocks/>
            <a:stCxn id="19" idx="3"/>
            <a:endCxn id="18" idx="1"/>
          </p:cNvCxnSpPr>
          <p:nvPr/>
        </p:nvCxnSpPr>
        <p:spPr>
          <a:xfrm>
            <a:off x="1822527" y="5399484"/>
            <a:ext cx="383710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AA40DABD-0A99-4E6E-98DE-0A026306B35B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6117708" y="2058998"/>
            <a:ext cx="5476" cy="8400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58" y="8358"/>
            <a:ext cx="2614468" cy="65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60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Информационная деятельность ШСК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3048" y="944762"/>
            <a:ext cx="1151657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1463" algn="just">
              <a:spcAft>
                <a:spcPts val="0"/>
              </a:spcAft>
              <a:tabLst>
                <a:tab pos="180975" algn="l"/>
              </a:tabLst>
            </a:pPr>
            <a:r>
              <a:rPr lang="ru-RU" b="1" dirty="0">
                <a:ea typeface="Times New Roman"/>
              </a:rPr>
              <a:t>Информация о работе ШСК размещается на странице ШСК официального сайта общеобразовательной организации:</a:t>
            </a:r>
          </a:p>
          <a:p>
            <a:pPr indent="271463" algn="just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ru-RU" dirty="0">
                <a:ea typeface="Times New Roman"/>
              </a:rPr>
              <a:t>учредительные документы ШСК</a:t>
            </a:r>
          </a:p>
          <a:p>
            <a:pPr indent="271463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ru-RU" dirty="0">
                <a:ea typeface="Times New Roman"/>
              </a:rPr>
              <a:t>нормативная документация ШСК</a:t>
            </a:r>
          </a:p>
          <a:p>
            <a:pPr indent="271463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ru-RU" dirty="0">
                <a:ea typeface="Times New Roman"/>
              </a:rPr>
              <a:t>символика ШСК (название, логотип, девиз, эмблема и т.д.)</a:t>
            </a:r>
          </a:p>
          <a:p>
            <a:pPr indent="271463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ru-RU" dirty="0">
                <a:ea typeface="Times New Roman"/>
              </a:rPr>
              <a:t>поздравления победителей и призеров соревнований</a:t>
            </a:r>
          </a:p>
          <a:p>
            <a:pPr indent="271463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ru-RU" dirty="0">
                <a:ea typeface="Times New Roman"/>
              </a:rPr>
              <a:t>списки, фотографии лучших членов ШСК, команд, групп, педагогов, инструкторов по </a:t>
            </a:r>
            <a:br>
              <a:rPr lang="ru-RU" dirty="0">
                <a:ea typeface="Times New Roman"/>
              </a:rPr>
            </a:br>
            <a:r>
              <a:rPr lang="ru-RU" dirty="0">
                <a:ea typeface="Times New Roman"/>
              </a:rPr>
              <a:t>физической культуре и т.д.</a:t>
            </a:r>
          </a:p>
          <a:p>
            <a:pPr indent="271463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ru-RU" dirty="0">
                <a:ea typeface="Times New Roman"/>
              </a:rPr>
              <a:t>агитационная информация и иная информация о деятельности ШСК</a:t>
            </a:r>
          </a:p>
          <a:p>
            <a:pPr indent="271463" algn="just">
              <a:spcAft>
                <a:spcPts val="0"/>
              </a:spcAft>
              <a:tabLst>
                <a:tab pos="180975" algn="l"/>
              </a:tabLst>
            </a:pPr>
            <a:endParaRPr lang="ru-RU" dirty="0">
              <a:ea typeface="Times New Roman"/>
            </a:endParaRPr>
          </a:p>
          <a:p>
            <a:pPr indent="271463" algn="just">
              <a:spcAft>
                <a:spcPts val="0"/>
              </a:spcAft>
              <a:tabLst>
                <a:tab pos="180975" algn="l"/>
              </a:tabLst>
            </a:pPr>
            <a:r>
              <a:rPr lang="ru-RU" dirty="0">
                <a:ea typeface="Times New Roman"/>
              </a:rPr>
              <a:t>Создание постоянно действующего информационного (координационного) центра </a:t>
            </a:r>
            <a:br>
              <a:rPr lang="ru-RU" dirty="0">
                <a:ea typeface="Times New Roman"/>
              </a:rPr>
            </a:br>
            <a:r>
              <a:rPr lang="ru-RU" dirty="0">
                <a:ea typeface="Times New Roman"/>
              </a:rPr>
              <a:t>(для поддержки информационного портала  по организации и сопровождению мероприятий ШСК) </a:t>
            </a:r>
          </a:p>
          <a:p>
            <a:pPr indent="271463" algn="just">
              <a:spcAft>
                <a:spcPts val="0"/>
              </a:spcAft>
              <a:tabLst>
                <a:tab pos="180975" algn="l"/>
              </a:tabLst>
            </a:pPr>
            <a:endParaRPr lang="ru-RU" dirty="0">
              <a:ea typeface="Times New Roman"/>
            </a:endParaRPr>
          </a:p>
          <a:p>
            <a:pPr indent="271463" algn="just">
              <a:spcAft>
                <a:spcPts val="0"/>
              </a:spcAft>
              <a:tabLst>
                <a:tab pos="180975" algn="l"/>
              </a:tabLst>
            </a:pPr>
            <a:r>
              <a:rPr lang="ru-RU" b="1" dirty="0">
                <a:ea typeface="Times New Roman"/>
              </a:rPr>
              <a:t>Информационный центр:</a:t>
            </a:r>
          </a:p>
          <a:p>
            <a:pPr indent="271463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ru-RU" dirty="0">
                <a:ea typeface="Times New Roman"/>
              </a:rPr>
              <a:t>обеспечивает общее администрирование страницы ШСК на сайте общеобразовательной организации</a:t>
            </a:r>
          </a:p>
          <a:p>
            <a:pPr indent="271463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ru-RU" dirty="0">
                <a:ea typeface="Times New Roman"/>
              </a:rPr>
              <a:t>выполняет работу по технической и методической поддержке организаторов и участников физкультурно-спортивных мероприятий, занятий и семинаров с судейскими бригадами, сбору и систематизации статистической и иной информации ШСК</a:t>
            </a:r>
            <a:endParaRPr lang="ru-RU" dirty="0">
              <a:effectLst/>
              <a:ea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213" y="30284"/>
            <a:ext cx="2378837" cy="59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9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4507275" y="4608292"/>
            <a:ext cx="7684725" cy="314817"/>
            <a:chOff x="4507275" y="4641443"/>
            <a:chExt cx="7684725" cy="314817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07275" y="4641443"/>
              <a:ext cx="7684725" cy="314817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6237838" y="4686615"/>
              <a:ext cx="977774" cy="26964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Информационно-технологическая платформа ШСК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513797C-7938-4ED4-B65A-8968FCB804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659" y="566810"/>
            <a:ext cx="7187003" cy="368854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20885" y="1885320"/>
            <a:ext cx="450077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dirty="0"/>
              <a:t>ФГБУ «ФЦОМОФВ» принимает заявки во Всероссийский  реестр </a:t>
            </a:r>
            <a:r>
              <a:rPr lang="ru-RU" sz="1400" b="1" u="sng" dirty="0"/>
              <a:t>только через регистрацию личного кабинета </a:t>
            </a:r>
            <a:r>
              <a:rPr lang="ru-RU" sz="1400" dirty="0"/>
              <a:t>на единой информационной площадке </a:t>
            </a:r>
          </a:p>
          <a:p>
            <a:pPr fontAlgn="base"/>
            <a:r>
              <a:rPr lang="ru-RU" sz="1400" dirty="0"/>
              <a:t>«Физическая культура и спорт в образовании»: </a:t>
            </a:r>
          </a:p>
          <a:p>
            <a:pPr fontAlgn="base"/>
            <a:r>
              <a:rPr lang="en-US" sz="1400" dirty="0">
                <a:hlinkClick r:id="rId5"/>
              </a:rPr>
              <a:t>https://</a:t>
            </a:r>
            <a:r>
              <a:rPr lang="ru-RU" sz="1400" dirty="0" err="1">
                <a:hlinkClick r:id="rId5"/>
              </a:rPr>
              <a:t>еип-фкис.рф</a:t>
            </a:r>
            <a:r>
              <a:rPr lang="ru-RU" sz="1400" dirty="0">
                <a:hlinkClick r:id="rId5"/>
              </a:rPr>
              <a:t>/регистрация/</a:t>
            </a:r>
            <a:r>
              <a:rPr lang="ru-RU" sz="1400" dirty="0"/>
              <a:t> </a:t>
            </a:r>
          </a:p>
          <a:p>
            <a:pPr fontAlgn="base"/>
            <a:endParaRPr lang="ru-RU" sz="1400" b="1" dirty="0">
              <a:solidFill>
                <a:srgbClr val="FF0000"/>
              </a:solidFill>
            </a:endParaRPr>
          </a:p>
          <a:p>
            <a:pPr fontAlgn="base"/>
            <a:r>
              <a:rPr lang="ru-RU" sz="1400" b="1" dirty="0">
                <a:solidFill>
                  <a:srgbClr val="FF0000"/>
                </a:solidFill>
              </a:rPr>
              <a:t>Инструкция</a:t>
            </a:r>
            <a:r>
              <a:rPr lang="ru-RU" sz="1400" dirty="0"/>
              <a:t> по регистрации личного кабинета </a:t>
            </a:r>
          </a:p>
          <a:p>
            <a:pPr fontAlgn="base"/>
            <a:r>
              <a:rPr lang="ru-RU" sz="1400" dirty="0"/>
              <a:t>на ЕИП доступна по ссылке: </a:t>
            </a:r>
          </a:p>
          <a:p>
            <a:pPr fontAlgn="base"/>
            <a:r>
              <a:rPr lang="ru-RU" sz="1400" dirty="0">
                <a:hlinkClick r:id="rId6"/>
              </a:rPr>
              <a:t>https://еип-фкис.рф/wp-content/uploads/2021/01/Инс...</a:t>
            </a:r>
            <a:endParaRPr lang="ru-RU" sz="1400" dirty="0"/>
          </a:p>
          <a:p>
            <a:pPr fontAlgn="base"/>
            <a:endParaRPr lang="ru-RU" sz="1400" dirty="0"/>
          </a:p>
          <a:p>
            <a:pPr fontAlgn="base"/>
            <a:r>
              <a:rPr lang="ru-RU" sz="1400" b="1" dirty="0">
                <a:solidFill>
                  <a:srgbClr val="FF0000"/>
                </a:solidFill>
              </a:rPr>
              <a:t>Инструкция</a:t>
            </a:r>
            <a:r>
              <a:rPr lang="ru-RU" sz="1400" dirty="0"/>
              <a:t> по подаче заявки на регистрацию </a:t>
            </a:r>
          </a:p>
          <a:p>
            <a:pPr fontAlgn="base"/>
            <a:r>
              <a:rPr lang="ru-RU" sz="1400" dirty="0"/>
              <a:t>школьного спортивного клуба в Едином </a:t>
            </a:r>
          </a:p>
          <a:p>
            <a:pPr fontAlgn="base"/>
            <a:r>
              <a:rPr lang="ru-RU" sz="1400" dirty="0"/>
              <a:t>всероссийском перечне (реестре) школьных </a:t>
            </a:r>
          </a:p>
          <a:p>
            <a:pPr fontAlgn="base"/>
            <a:r>
              <a:rPr lang="ru-RU" sz="1400" dirty="0"/>
              <a:t>спортивных клубов доступна по ссылке: </a:t>
            </a:r>
          </a:p>
          <a:p>
            <a:pPr fontAlgn="base"/>
            <a:r>
              <a:rPr lang="ru-RU" sz="1400" dirty="0">
                <a:hlinkClick r:id="rId7"/>
              </a:rPr>
              <a:t>https://еип-фкис.рф/wp-content/uploads/2021/10/Инс...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48377" y="5696820"/>
            <a:ext cx="642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Органы исполнительной власти субъекта Российской Федерации, осуществляющие государственное управление в сфере образования и общеобразовательные организации имеют открытый доступ к перечню (реестру) ШСК и мониторингу реестра </a:t>
            </a:r>
          </a:p>
          <a:p>
            <a:pPr fontAlgn="base"/>
            <a:r>
              <a:rPr lang="ru-RU" sz="1200" b="1" dirty="0">
                <a:solidFill>
                  <a:srgbClr val="FF0000"/>
                </a:solidFill>
              </a:rPr>
              <a:t> </a:t>
            </a:r>
            <a:r>
              <a:rPr lang="ru-RU" sz="1200" b="1" dirty="0">
                <a:solidFill>
                  <a:srgbClr val="FF0000"/>
                </a:solidFill>
                <a:hlinkClick r:id="rId8"/>
              </a:rPr>
              <a:t>https://еип-фкис.рф/сведения-о-шск/</a:t>
            </a:r>
            <a:endParaRPr lang="ru-RU" sz="1200" b="1" dirty="0">
              <a:solidFill>
                <a:srgbClr val="FF0000"/>
              </a:solidFill>
            </a:endParaRP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89284DAF-FD33-4D22-ABB7-5F0C4E09E902}"/>
              </a:ext>
            </a:extLst>
          </p:cNvPr>
          <p:cNvCxnSpPr>
            <a:cxnSpLocks/>
          </p:cNvCxnSpPr>
          <p:nvPr/>
        </p:nvCxnSpPr>
        <p:spPr>
          <a:xfrm flipH="1">
            <a:off x="9274215" y="385572"/>
            <a:ext cx="349596" cy="37797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 w="63500" h="101600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765F029D-0740-4728-900C-CFF5C55E29F9}"/>
              </a:ext>
            </a:extLst>
          </p:cNvPr>
          <p:cNvCxnSpPr>
            <a:cxnSpLocks/>
          </p:cNvCxnSpPr>
          <p:nvPr/>
        </p:nvCxnSpPr>
        <p:spPr>
          <a:xfrm flipH="1">
            <a:off x="6726725" y="4166518"/>
            <a:ext cx="347855" cy="4563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 w="63500" h="101600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C28ED5C2-6597-4A6C-AD4C-0C54CA29142B}"/>
              </a:ext>
            </a:extLst>
          </p:cNvPr>
          <p:cNvSpPr txBox="1">
            <a:spLocks/>
          </p:cNvSpPr>
          <p:nvPr/>
        </p:nvSpPr>
        <p:spPr>
          <a:xfrm>
            <a:off x="4761023" y="3149037"/>
            <a:ext cx="1055954" cy="498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ШАГ № 1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FB6D7358-47E5-49D2-87DA-6B48A6F61F9B}"/>
              </a:ext>
            </a:extLst>
          </p:cNvPr>
          <p:cNvSpPr txBox="1">
            <a:spLocks/>
          </p:cNvSpPr>
          <p:nvPr/>
        </p:nvSpPr>
        <p:spPr>
          <a:xfrm>
            <a:off x="6726725" y="4923109"/>
            <a:ext cx="1055954" cy="498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ШАГ № 2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22" name="Picture 3" descr="ЛОГО 1">
            <a:extLst>
              <a:ext uri="{FF2B5EF4-FFF2-40B4-BE49-F238E27FC236}">
                <a16:creationId xmlns:a16="http://schemas.microsoft.com/office/drawing/2014/main" id="{C76B15D2-B078-4510-9A2A-A6756B951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246" y="91252"/>
            <a:ext cx="388534" cy="384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636208" y="1164476"/>
            <a:ext cx="31193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b="1" dirty="0">
                <a:solidFill>
                  <a:srgbClr val="FF0000"/>
                </a:solidFill>
              </a:rPr>
              <a:t>ЛИЧНЫЙ КАБИНЕТ ШСК</a:t>
            </a:r>
          </a:p>
        </p:txBody>
      </p:sp>
    </p:spTree>
    <p:extLst>
      <p:ext uri="{BB962C8B-B14F-4D97-AF65-F5344CB8AC3E}">
        <p14:creationId xmlns:p14="http://schemas.microsoft.com/office/powerpoint/2010/main" val="1915466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806" y="0"/>
            <a:ext cx="9536058" cy="435005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Единая информационная площадка по направлению </a:t>
            </a:r>
            <a:br>
              <a:rPr lang="ru-RU" dirty="0"/>
            </a:br>
            <a:r>
              <a:rPr lang="ru-RU" dirty="0"/>
              <a:t>«Физическая культура и спорт в образовании» (ЕИП)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217476" y="2683245"/>
            <a:ext cx="29173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+mj-lt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+mj-lt"/>
              </a:rPr>
            </a:b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83" y="1054359"/>
            <a:ext cx="11542602" cy="51598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22506" y="3037188"/>
            <a:ext cx="4545358" cy="7043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9714837" y="2892490"/>
            <a:ext cx="791432" cy="4986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463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806" y="0"/>
            <a:ext cx="9536058" cy="435005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Единая информационная площадка по направлению </a:t>
            </a:r>
            <a:br>
              <a:rPr lang="ru-RU" dirty="0"/>
            </a:br>
            <a:r>
              <a:rPr lang="ru-RU" dirty="0"/>
              <a:t>«Физическая культура и спорт в образовании» (ЕИП)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649348"/>
            <a:ext cx="12191999" cy="428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Личный кабинет школьного спортивного клуба на ЕИП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217476" y="2683245"/>
            <a:ext cx="29173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+mj-lt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+mj-lt"/>
              </a:rPr>
            </a:b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3591" y="1140176"/>
            <a:ext cx="11504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Для регистрации Личного кабинета на единой информационной площадки 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ФГБУ «ФЦОМОФВ» на сайте </a:t>
            </a:r>
            <a:r>
              <a:rPr lang="ru-RU" dirty="0" smtClean="0">
                <a:solidFill>
                  <a:srgbClr val="002060"/>
                </a:solidFill>
              </a:rPr>
              <a:t>под категорией «школьный спортивный клуб» </a:t>
            </a:r>
            <a:r>
              <a:rPr lang="ru-RU" dirty="0">
                <a:solidFill>
                  <a:srgbClr val="002060"/>
                </a:solidFill>
              </a:rPr>
              <a:t>заполняется: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031213"/>
              </p:ext>
            </p:extLst>
          </p:nvPr>
        </p:nvGraphicFramePr>
        <p:xfrm>
          <a:off x="2549179" y="1849047"/>
          <a:ext cx="7434403" cy="406315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7434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0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effectLst/>
                        </a:rPr>
                        <a:t>Наименование образовательной организации</a:t>
                      </a:r>
                      <a:endParaRPr lang="ru-RU" sz="15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209" marR="73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Полное наименование ШСК</a:t>
                      </a:r>
                      <a:endParaRPr lang="ru-RU" sz="15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209" marR="73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Регион</a:t>
                      </a:r>
                      <a:endParaRPr lang="ru-RU" sz="15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209" marR="73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Федеральный </a:t>
                      </a:r>
                      <a:r>
                        <a:rPr lang="ru-RU" sz="1500" dirty="0" smtClean="0">
                          <a:solidFill>
                            <a:srgbClr val="002060"/>
                          </a:solidFill>
                          <a:effectLst/>
                        </a:rPr>
                        <a:t>округ</a:t>
                      </a:r>
                      <a:endParaRPr lang="ru-RU" sz="15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209" marR="73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Юридический адрес организации</a:t>
                      </a:r>
                      <a:endParaRPr lang="ru-RU" sz="15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209" marR="73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Фактический адрес организации</a:t>
                      </a:r>
                      <a:endParaRPr lang="ru-RU" sz="15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209" marR="73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effectLst/>
                        </a:rPr>
                        <a:t>ФИО Руководителя образовательной организации</a:t>
                      </a:r>
                      <a:endParaRPr lang="ru-RU" sz="15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209" marR="73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87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Должность руководителя</a:t>
                      </a:r>
                      <a:endParaRPr lang="ru-RU" sz="15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209" marR="73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0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effectLst/>
                        </a:rPr>
                        <a:t>Руководитель ШСК</a:t>
                      </a:r>
                      <a:endParaRPr lang="ru-RU" sz="15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209" marR="73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0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effectLst/>
                        </a:rPr>
                        <a:t>Ссылка на страницу (вкладку) ШСК официального сайта ОО</a:t>
                      </a:r>
                      <a:endParaRPr lang="ru-RU" sz="15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209" marR="73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0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effectLst/>
                        </a:rPr>
                        <a:t>Телефон образовательной организации</a:t>
                      </a:r>
                      <a:endParaRPr lang="ru-RU" sz="15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209" marR="73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0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effectLst/>
                        </a:rPr>
                        <a:t>Адрес электронной почты</a:t>
                      </a:r>
                      <a:endParaRPr lang="ru-RU" sz="15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209" marR="73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0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Пароль</a:t>
                      </a:r>
                      <a:endParaRPr lang="ru-RU" sz="15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209" marR="73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0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Подтвердить Пароль</a:t>
                      </a:r>
                      <a:endParaRPr lang="ru-RU" sz="15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209" marR="73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0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Зарегистрироваться</a:t>
                      </a:r>
                      <a:endParaRPr lang="ru-RU" sz="15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209" marR="73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 rot="10800000" flipV="1">
            <a:off x="3309414" y="5974742"/>
            <a:ext cx="55731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>
                <a:hlinkClick r:id="rId2"/>
              </a:rPr>
              <a:t>http://фцомофв.рф/</a:t>
            </a:r>
            <a:endParaRPr lang="ru-RU" dirty="0"/>
          </a:p>
          <a:p>
            <a:pPr algn="ctr"/>
            <a:r>
              <a:rPr lang="ru-RU" u="sng" dirty="0">
                <a:hlinkClick r:id="rId3"/>
              </a:rPr>
              <a:t>https://еип-фкис.рф/регистрация/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724F819-CE1C-4A66-AA3A-88847FB80D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33" y="5095056"/>
            <a:ext cx="2027266" cy="140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1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Всероссийский перечень (реестр) школьных спортивных клубов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355" y="618627"/>
            <a:ext cx="12191999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Включение во Всероссийский перечень (реестр) ШСК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217476" y="2683245"/>
            <a:ext cx="29173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+mj-lt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+mj-lt"/>
              </a:rPr>
            </a:b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606121"/>
              </p:ext>
            </p:extLst>
          </p:nvPr>
        </p:nvGraphicFramePr>
        <p:xfrm>
          <a:off x="749643" y="1086679"/>
          <a:ext cx="10602097" cy="48160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65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6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540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15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15" dirty="0">
                          <a:effectLst/>
                        </a:rPr>
                        <a:t>На официальном сайте ГБОУ создается страница (вкладка) «ШСК»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15" dirty="0">
                          <a:effectLst/>
                        </a:rPr>
                        <a:t> и размещаются документы о деятельности ШСК</a:t>
                      </a:r>
                      <a:r>
                        <a:rPr lang="ru-RU" sz="2000" dirty="0">
                          <a:effectLst/>
                        </a:rPr>
                        <a:t> в формате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PDF</a:t>
                      </a:r>
                      <a:r>
                        <a:rPr lang="ru-RU" sz="2000" dirty="0">
                          <a:effectLst/>
                        </a:rPr>
                        <a:t>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56" marR="6225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3394"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0" dirty="0">
                          <a:effectLst/>
                        </a:rPr>
                        <a:t>лицензия на осуществление образовательной деятельности по виду образования «дополнительное образование детей и взрослых»;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0" dirty="0">
                          <a:effectLst/>
                        </a:rPr>
                        <a:t>план спортивно-массовых, физкультурно-спортивных и социально-значимых мероприятий на учебный </a:t>
                      </a:r>
                      <a:r>
                        <a:rPr lang="ru-RU" sz="1600" b="0" dirty="0" smtClean="0">
                          <a:effectLst/>
                        </a:rPr>
                        <a:t>год*; </a:t>
                      </a:r>
                      <a:endParaRPr lang="ru-RU" sz="16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0" dirty="0">
                          <a:effectLst/>
                        </a:rPr>
                        <a:t>расписание работы спортивных секций /групп </a:t>
                      </a:r>
                      <a:r>
                        <a:rPr lang="ru-RU" sz="1600" b="0" dirty="0" smtClean="0">
                          <a:effectLst/>
                        </a:rPr>
                        <a:t>ШСК*;</a:t>
                      </a:r>
                      <a:endParaRPr lang="ru-RU" sz="16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0" dirty="0">
                          <a:effectLst/>
                        </a:rPr>
                        <a:t>календарный план спортивно-массовых </a:t>
                      </a:r>
                      <a:r>
                        <a:rPr lang="ru-RU" sz="1600" b="0" dirty="0" smtClean="0">
                          <a:effectLst/>
                        </a:rPr>
                        <a:t>мероприятий*. 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400" b="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*подписывает руководитель ШСК</a:t>
                      </a:r>
                      <a:endParaRPr lang="ru-RU" sz="14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56" marR="6225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6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u="sng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002060"/>
                          </a:solidFill>
                          <a:effectLst/>
                        </a:rPr>
                        <a:t>Для ШСК, состоящих в  структуре</a:t>
                      </a:r>
                      <a:r>
                        <a:rPr lang="ru-RU" sz="1400" b="1" u="sng" baseline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400" b="1" u="sng" dirty="0">
                          <a:solidFill>
                            <a:srgbClr val="002060"/>
                          </a:solidFill>
                          <a:effectLst/>
                        </a:rPr>
                        <a:t>ОДОД: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u="sng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</a:rPr>
                        <a:t>приказ о создании 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</a:rPr>
                        <a:t>ШСК </a:t>
                      </a:r>
                      <a:b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ru-RU" sz="1400" b="0" i="1" dirty="0" smtClean="0">
                          <a:solidFill>
                            <a:srgbClr val="002060"/>
                          </a:solidFill>
                          <a:effectLst/>
                        </a:rPr>
                        <a:t>(подпись руководителя</a:t>
                      </a:r>
                      <a:r>
                        <a:rPr lang="ru-RU" sz="1400" b="0" i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ОО + печать ОО)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</a:rPr>
                        <a:t> положение о 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</a:rPr>
                        <a:t>ШСК </a:t>
                      </a:r>
                      <a:r>
                        <a:rPr lang="ru-RU" sz="1400" b="0" i="1" dirty="0" smtClean="0">
                          <a:solidFill>
                            <a:srgbClr val="002060"/>
                          </a:solidFill>
                          <a:effectLst/>
                        </a:rPr>
                        <a:t>(подпись руководителя</a:t>
                      </a:r>
                      <a:r>
                        <a:rPr lang="ru-RU" sz="1400" b="0" i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ОО + печать ОО)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</a:rPr>
                        <a:t>. 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spc="15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0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56" marR="6225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u="sng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002060"/>
                          </a:solidFill>
                          <a:effectLst/>
                        </a:rPr>
                        <a:t>Для ШСК, созданных в  виде общественных объединений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 не являющихся юридическими лицами: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0" u="none" dirty="0">
                          <a:solidFill>
                            <a:srgbClr val="002060"/>
                          </a:solidFill>
                          <a:effectLst/>
                        </a:rPr>
                        <a:t>протокол общего </a:t>
                      </a:r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</a:rPr>
                        <a:t>собрания ГБОУ о создании 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</a:rPr>
                        <a:t>ШСК</a:t>
                      </a:r>
                      <a:b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ru-RU" sz="1400" b="0" i="1" dirty="0" smtClean="0">
                          <a:solidFill>
                            <a:srgbClr val="002060"/>
                          </a:solidFill>
                          <a:effectLst/>
                        </a:rPr>
                        <a:t>(подпись руководителя</a:t>
                      </a:r>
                      <a:r>
                        <a:rPr lang="ru-RU" sz="1400" b="0" i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ОО + печать ОО)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</a:rPr>
                        <a:t>; 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</a:rPr>
                        <a:t>устав ШСК, принятый общим собрании 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</a:rPr>
                        <a:t>ГБОУ </a:t>
                      </a:r>
                      <a:b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ru-RU" sz="1400" b="0" i="1" dirty="0" smtClean="0">
                          <a:solidFill>
                            <a:srgbClr val="002060"/>
                          </a:solidFill>
                          <a:effectLst/>
                        </a:rPr>
                        <a:t>(подпись руководителя</a:t>
                      </a:r>
                      <a:r>
                        <a:rPr lang="ru-RU" sz="1400" b="0" i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ОО + печать ОО)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56" marR="6225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115" y="6283459"/>
            <a:ext cx="12017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На </a:t>
            </a:r>
            <a:r>
              <a:rPr lang="ru-RU" dirty="0">
                <a:solidFill>
                  <a:srgbClr val="002060"/>
                </a:solidFill>
              </a:rPr>
              <a:t>вкладке размещается символика ШСК (название, эмблема, девиз), достижения и актуальная информация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1834" y="5935603"/>
            <a:ext cx="783771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Все документы должны быть доступны для просмотра и подписаны!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887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-1"/>
            <a:ext cx="8175024" cy="566811"/>
          </a:xfrm>
        </p:spPr>
        <p:txBody>
          <a:bodyPr>
            <a:noAutofit/>
          </a:bodyPr>
          <a:lstStyle/>
          <a:p>
            <a:r>
              <a:rPr lang="ru-RU" dirty="0"/>
              <a:t>Городской координационный центр по физкультурно-спортивной работе </a:t>
            </a:r>
            <a:br>
              <a:rPr lang="ru-RU" dirty="0"/>
            </a:br>
            <a:r>
              <a:rPr lang="ru-RU" dirty="0"/>
              <a:t>с образовательными организациями Санкт-Петербурга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679304"/>
            <a:ext cx="12191999" cy="60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17476" y="2683245"/>
            <a:ext cx="29173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+mj-lt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+mj-lt"/>
              </a:rPr>
            </a:b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98DDFD-BE84-4833-91C2-6C37CB410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4" y="679304"/>
            <a:ext cx="847725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18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Создать вкладку ШСК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l="21990" t="12939" r="1074" b="21685"/>
          <a:stretch/>
        </p:blipFill>
        <p:spPr>
          <a:xfrm>
            <a:off x="4724522" y="2987645"/>
            <a:ext cx="7395926" cy="35351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1349" t="7919" r="1508" b="18289"/>
          <a:stretch/>
        </p:blipFill>
        <p:spPr>
          <a:xfrm>
            <a:off x="342900" y="734785"/>
            <a:ext cx="5449778" cy="2932340"/>
          </a:xfrm>
          <a:prstGeom prst="rect">
            <a:avLst/>
          </a:prstGeom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89284DAF-FD33-4D22-ABB7-5F0C4E09E902}"/>
              </a:ext>
            </a:extLst>
          </p:cNvPr>
          <p:cNvCxnSpPr>
            <a:cxnSpLocks/>
          </p:cNvCxnSpPr>
          <p:nvPr/>
        </p:nvCxnSpPr>
        <p:spPr>
          <a:xfrm flipH="1">
            <a:off x="5868878" y="2905124"/>
            <a:ext cx="408097" cy="23014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 w="63500" h="101600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B6E90F3-5304-4AFF-80DB-C92653871720}"/>
              </a:ext>
            </a:extLst>
          </p:cNvPr>
          <p:cNvSpPr/>
          <p:nvPr/>
        </p:nvSpPr>
        <p:spPr>
          <a:xfrm>
            <a:off x="5086661" y="2706643"/>
            <a:ext cx="706017" cy="89380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89284DAF-FD33-4D22-ABB7-5F0C4E09E902}"/>
              </a:ext>
            </a:extLst>
          </p:cNvPr>
          <p:cNvCxnSpPr>
            <a:cxnSpLocks/>
          </p:cNvCxnSpPr>
          <p:nvPr/>
        </p:nvCxnSpPr>
        <p:spPr>
          <a:xfrm flipH="1">
            <a:off x="11084049" y="4028792"/>
            <a:ext cx="268997" cy="3585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 w="63500" h="101600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929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 Разместить документы</a:t>
            </a:r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CED78820-CBD1-4ECD-8335-AA511627B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450" y="710732"/>
            <a:ext cx="7071321" cy="33052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1875" t="36666" r="33229" b="24259"/>
          <a:stretch/>
        </p:blipFill>
        <p:spPr>
          <a:xfrm>
            <a:off x="0" y="3579565"/>
            <a:ext cx="6210300" cy="3040309"/>
          </a:xfrm>
          <a:prstGeom prst="rect">
            <a:avLst/>
          </a:prstGeom>
        </p:spPr>
      </p:pic>
      <p:sp>
        <p:nvSpPr>
          <p:cNvPr id="6" name="Скругленный прямоугольник 9">
            <a:extLst>
              <a:ext uri="{FF2B5EF4-FFF2-40B4-BE49-F238E27FC236}">
                <a16:creationId xmlns:a16="http://schemas.microsoft.com/office/drawing/2014/main" id="{3A1DB0B7-BA8C-4D50-BB1C-7D5EBFB19679}"/>
              </a:ext>
            </a:extLst>
          </p:cNvPr>
          <p:cNvSpPr/>
          <p:nvPr/>
        </p:nvSpPr>
        <p:spPr>
          <a:xfrm>
            <a:off x="6441066" y="5691298"/>
            <a:ext cx="3676088" cy="5885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ea typeface="Times New Roman"/>
              </a:rPr>
              <a:t>ОБЩЕСТВЕННАЯ ОРГАНИЗАЦИЯ</a:t>
            </a:r>
          </a:p>
        </p:txBody>
      </p:sp>
      <p:sp>
        <p:nvSpPr>
          <p:cNvPr id="7" name="Скругленный прямоугольник 9">
            <a:extLst>
              <a:ext uri="{FF2B5EF4-FFF2-40B4-BE49-F238E27FC236}">
                <a16:creationId xmlns:a16="http://schemas.microsoft.com/office/drawing/2014/main" id="{06B86110-65CE-4BA5-808B-2035EA20B45A}"/>
              </a:ext>
            </a:extLst>
          </p:cNvPr>
          <p:cNvSpPr/>
          <p:nvPr/>
        </p:nvSpPr>
        <p:spPr>
          <a:xfrm>
            <a:off x="657225" y="942975"/>
            <a:ext cx="3922150" cy="60297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ea typeface="Times New Roman"/>
              </a:rPr>
              <a:t>СТРУКТУРНОЕ ПОДРАЗДЕЛЕНИЕ</a:t>
            </a:r>
            <a:r>
              <a:rPr lang="en-US" b="1" dirty="0">
                <a:solidFill>
                  <a:schemeClr val="bg1"/>
                </a:solidFill>
                <a:ea typeface="Times New Roman"/>
              </a:rPr>
              <a:t> / </a:t>
            </a:r>
            <a:endParaRPr lang="ru-RU" b="1" dirty="0">
              <a:solidFill>
                <a:schemeClr val="bg1"/>
              </a:solidFill>
              <a:ea typeface="Times New Roman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ea typeface="Times New Roman"/>
              </a:rPr>
              <a:t>ЧАСТЬ </a:t>
            </a:r>
            <a:r>
              <a:rPr lang="ru-RU" b="1" dirty="0" err="1">
                <a:solidFill>
                  <a:schemeClr val="bg1"/>
                </a:solidFill>
                <a:ea typeface="Times New Roman"/>
              </a:rPr>
              <a:t>ОДОДиВ</a:t>
            </a:r>
            <a:r>
              <a:rPr lang="en-US" b="1" dirty="0">
                <a:solidFill>
                  <a:schemeClr val="bg1"/>
                </a:solidFill>
                <a:ea typeface="Times New Roman"/>
              </a:rPr>
              <a:t> </a:t>
            </a:r>
            <a:endParaRPr lang="ru-RU" b="1" dirty="0">
              <a:solidFill>
                <a:schemeClr val="bg1"/>
              </a:solidFill>
              <a:ea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13141" y="2172832"/>
            <a:ext cx="896293" cy="1448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211479" y="1723884"/>
            <a:ext cx="896293" cy="1448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581993" y="2461034"/>
            <a:ext cx="896293" cy="1448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096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806" y="0"/>
            <a:ext cx="9536058" cy="435005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Единая информационная площадка по направлению </a:t>
            </a:r>
            <a:br>
              <a:rPr lang="ru-RU" dirty="0"/>
            </a:br>
            <a:r>
              <a:rPr lang="ru-RU" dirty="0"/>
              <a:t>«Физическая культура и спорт в образовании» (ЕИП)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217476" y="2683245"/>
            <a:ext cx="29173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+mj-lt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+mj-lt"/>
              </a:rPr>
            </a:b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3795" t="7082" r="4245" b="15743"/>
          <a:stretch/>
        </p:blipFill>
        <p:spPr>
          <a:xfrm>
            <a:off x="0" y="561635"/>
            <a:ext cx="8010525" cy="40831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739" y="2721576"/>
            <a:ext cx="7209686" cy="386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34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806" y="0"/>
            <a:ext cx="9536058" cy="435005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Единая информационная площадка по направлению </a:t>
            </a:r>
            <a:br>
              <a:rPr lang="ru-RU" dirty="0"/>
            </a:br>
            <a:r>
              <a:rPr lang="ru-RU" dirty="0"/>
              <a:t>«Физическая культура и спорт в образовании» (ЕИП)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217476" y="2683245"/>
            <a:ext cx="29173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+mj-lt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+mj-lt"/>
              </a:rPr>
            </a:b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051" y="699993"/>
            <a:ext cx="9451972" cy="580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03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806" y="0"/>
            <a:ext cx="9536058" cy="435005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Единая информационная площадка по направлению </a:t>
            </a:r>
            <a:br>
              <a:rPr lang="ru-RU" dirty="0"/>
            </a:br>
            <a:r>
              <a:rPr lang="ru-RU" dirty="0"/>
              <a:t>«Физическая культура и спорт в образовании» (ЕИП)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217476" y="2683245"/>
            <a:ext cx="29173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+mj-lt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+mj-lt"/>
              </a:rPr>
            </a:b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962" y="752706"/>
            <a:ext cx="9059426" cy="570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31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756" y="85725"/>
            <a:ext cx="9536058" cy="435005"/>
          </a:xfrm>
        </p:spPr>
        <p:txBody>
          <a:bodyPr>
            <a:normAutofit/>
          </a:bodyPr>
          <a:lstStyle/>
          <a:p>
            <a:r>
              <a:rPr lang="ru-RU" dirty="0" smtClean="0"/>
              <a:t>Сайт ГКЦ ФСР ГБОУ «Балтийский берег»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217476" y="2683245"/>
            <a:ext cx="29173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+mj-lt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+mj-lt"/>
              </a:rPr>
            </a:b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086" y="747111"/>
            <a:ext cx="7893276" cy="58772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029575" y="6162675"/>
            <a:ext cx="1914525" cy="4381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0012362" y="5514975"/>
            <a:ext cx="588963" cy="7143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709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756" y="85725"/>
            <a:ext cx="9536058" cy="435005"/>
          </a:xfrm>
        </p:spPr>
        <p:txBody>
          <a:bodyPr>
            <a:normAutofit/>
          </a:bodyPr>
          <a:lstStyle/>
          <a:p>
            <a:r>
              <a:rPr lang="ru-RU" dirty="0" smtClean="0"/>
              <a:t>Сайт ГКЦ ФСР ГБОУ «Балтийский берег»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217476" y="2683245"/>
            <a:ext cx="29173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+mj-lt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+mj-lt"/>
              </a:rPr>
            </a:b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1" y="685799"/>
            <a:ext cx="8181974" cy="5863523"/>
          </a:xfrm>
          <a:prstGeom prst="rect">
            <a:avLst/>
          </a:prstGeom>
        </p:spPr>
      </p:pic>
      <p:sp>
        <p:nvSpPr>
          <p:cNvPr id="6" name="Левая фигурная скобка 5"/>
          <p:cNvSpPr/>
          <p:nvPr/>
        </p:nvSpPr>
        <p:spPr>
          <a:xfrm>
            <a:off x="3902044" y="1176950"/>
            <a:ext cx="362138" cy="295143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98755" y="2474335"/>
            <a:ext cx="1249379" cy="33855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Документы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3902044" y="4526733"/>
            <a:ext cx="362138" cy="1303699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498754" y="5009305"/>
            <a:ext cx="1249379" cy="33855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Инструкции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049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606" y="20994"/>
            <a:ext cx="9316726" cy="566811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+mn-lt"/>
              </a:rPr>
              <a:t>ОБУЧЕНИЕ В РАМКАХ СОПРОВОЖДЕНИЯ ЕИП ПО НАПРАВЛЕНИЮ 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"ФИЗИЧЕСКАЯ КУЛЬТУРА И СПОРТ В ОБРАЗОВАНИИ"</a:t>
            </a:r>
            <a:endParaRPr lang="ru-RU" sz="1800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06" y="692449"/>
            <a:ext cx="2562273" cy="31929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4794" y="3223033"/>
            <a:ext cx="2110589" cy="1991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095087" y="2720036"/>
            <a:ext cx="344032" cy="3983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067" y="953547"/>
            <a:ext cx="9058364" cy="393133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607207" y="1782023"/>
            <a:ext cx="2600984" cy="3364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11319060" y="1551913"/>
            <a:ext cx="344032" cy="3983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3703" y="3299776"/>
            <a:ext cx="3450411" cy="317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48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644" y="723669"/>
            <a:ext cx="11752933" cy="1972522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Сайт Комитета по образованию - </a:t>
            </a: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https://k-obr.spb.ru/obrazovatelnye-uchrezhdeniya/dopolnitelnoe-obrazovanie/sportivnaya-rabota/shkolnye-sportivnye-kluby</a:t>
            </a: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/</a:t>
            </a: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Сайт </a:t>
            </a: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Комитета по физической культуре и спорту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https://kfis.gov.spb.ru/infrastruktura/shkolnye-sportivnye-kluby/</a:t>
            </a: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Сайт ГБОУ «Балтийский берег» - </a:t>
            </a: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http://fsr.balticbereg.ru/shkolnye-sportivnye-kluby</a:t>
            </a: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Страница </a:t>
            </a:r>
            <a:r>
              <a:rPr lang="ru-RU" sz="1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Вконтакте</a:t>
            </a: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ГКЦ ФСР – </a:t>
            </a: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https://vk.com/sport_club_sbp</a:t>
            </a: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Telegram</a:t>
            </a: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-канал ГКЦ ФСР - </a:t>
            </a:r>
            <a:r>
              <a:rPr lang="en-US" sz="1600" b="1" dirty="0">
                <a:solidFill>
                  <a:srgbClr val="0563C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t.me/</a:t>
            </a:r>
            <a:r>
              <a:rPr lang="en-US" sz="1600" b="1" dirty="0" err="1">
                <a:solidFill>
                  <a:srgbClr val="0563C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gkcfsr</a:t>
            </a:r>
            <a:endParaRPr lang="ru-RU" sz="1600" b="1"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342900" y="-1"/>
            <a:ext cx="9316726" cy="566811"/>
          </a:xfrm>
        </p:spPr>
        <p:txBody>
          <a:bodyPr>
            <a:normAutofit/>
          </a:bodyPr>
          <a:lstStyle/>
          <a:p>
            <a:r>
              <a:rPr lang="ru-RU" dirty="0"/>
              <a:t>Школьные спортивные клуб Санкт-Петербурга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17445" y="4098597"/>
            <a:ext cx="4881870" cy="1462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420172A-19CC-4C25-A8A5-8CEC640EB9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01" y="3485591"/>
            <a:ext cx="1588806" cy="158880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37BB00-9E98-44F9-B45C-E11EAFBE09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312" y="3485591"/>
            <a:ext cx="1587600" cy="15876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E3660A7-8782-43A5-A780-50C8AE3E3466}"/>
              </a:ext>
            </a:extLst>
          </p:cNvPr>
          <p:cNvSpPr/>
          <p:nvPr/>
        </p:nvSpPr>
        <p:spPr>
          <a:xfrm>
            <a:off x="779701" y="5241717"/>
            <a:ext cx="1603904" cy="369836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Вконтакте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E01B668-8959-4C54-89B0-6617B75E3C05}"/>
              </a:ext>
            </a:extLst>
          </p:cNvPr>
          <p:cNvSpPr/>
          <p:nvPr/>
        </p:nvSpPr>
        <p:spPr>
          <a:xfrm>
            <a:off x="3404709" y="5214141"/>
            <a:ext cx="1603904" cy="369836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Telegram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94328A4-D6CC-4FD6-B741-CFFBADF4505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875" t="10815" r="18025" b="19539"/>
          <a:stretch/>
        </p:blipFill>
        <p:spPr>
          <a:xfrm>
            <a:off x="5883827" y="2506683"/>
            <a:ext cx="5949775" cy="3447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450E3FA-07C0-47E1-81B7-BD229BD04871}"/>
              </a:ext>
            </a:extLst>
          </p:cNvPr>
          <p:cNvSpPr/>
          <p:nvPr/>
        </p:nvSpPr>
        <p:spPr>
          <a:xfrm>
            <a:off x="9835748" y="4418672"/>
            <a:ext cx="1997854" cy="77723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546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354" y="0"/>
            <a:ext cx="9316726" cy="566811"/>
          </a:xfrm>
        </p:spPr>
        <p:txBody>
          <a:bodyPr/>
          <a:lstStyle/>
          <a:p>
            <a:r>
              <a:rPr lang="ru-RU" dirty="0"/>
              <a:t>Контактная информация ГКЦ ФСР ГБОУ «Балтийский Берег»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03702" y="1241469"/>
            <a:ext cx="5306004" cy="680400"/>
          </a:xfrm>
        </p:spPr>
        <p:txBody>
          <a:bodyPr>
            <a:normAutofit fontScale="62500" lnSpcReduction="20000"/>
          </a:bodyPr>
          <a:lstStyle/>
          <a:p>
            <a:pPr algn="l"/>
            <a:endParaRPr lang="ru-RU" sz="1800" b="1" dirty="0">
              <a:solidFill>
                <a:srgbClr val="29679F"/>
              </a:solidFill>
              <a:cs typeface="Times New Roman" pitchFamily="18" charset="0"/>
            </a:endParaRPr>
          </a:p>
          <a:p>
            <a:pPr algn="l"/>
            <a:r>
              <a:rPr lang="ru-RU" sz="2600" b="1" dirty="0">
                <a:solidFill>
                  <a:srgbClr val="29679F"/>
                </a:solidFill>
                <a:cs typeface="Times New Roman" pitchFamily="18" charset="0"/>
              </a:rPr>
              <a:t>тел.</a:t>
            </a:r>
            <a:r>
              <a:rPr lang="ru-RU" sz="2600" dirty="0">
                <a:solidFill>
                  <a:srgbClr val="29679F"/>
                </a:solidFill>
                <a:cs typeface="Times New Roman" pitchFamily="18" charset="0"/>
              </a:rPr>
              <a:t>(812)572-12-90 </a:t>
            </a:r>
            <a:r>
              <a:rPr lang="ru-RU" sz="1800" dirty="0">
                <a:solidFill>
                  <a:srgbClr val="29679F"/>
                </a:solidFill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29679F"/>
                </a:solidFill>
                <a:cs typeface="Times New Roman" pitchFamily="18" charset="0"/>
              </a:rPr>
            </a:br>
            <a:r>
              <a:rPr lang="ru-RU" sz="1800" dirty="0">
                <a:solidFill>
                  <a:srgbClr val="29679F"/>
                </a:solidFill>
                <a:cs typeface="Times New Roman" pitchFamily="18" charset="0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6" y="4834920"/>
            <a:ext cx="1845223" cy="1845223"/>
          </a:xfrm>
          <a:prstGeom prst="rect">
            <a:avLst/>
          </a:prstGeom>
        </p:spPr>
      </p:pic>
      <p:pic>
        <p:nvPicPr>
          <p:cNvPr id="2050" name="Picture 2" descr="https://logos-download.com/wp-content/uploads/2016/07/Telegram_logo_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314" y="2981518"/>
            <a:ext cx="679475" cy="67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26789" y="2998089"/>
            <a:ext cx="53060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9679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Telegram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9679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-канал: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9679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ГКЦ ФСР ГБОУ «Балтийский Берег»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9679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Cc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9679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ылка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9679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-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9679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приглашение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9679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679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t.me/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9679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gkcfsr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9679F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</p:txBody>
      </p:sp>
      <p:pic>
        <p:nvPicPr>
          <p:cNvPr id="2052" name="Picture 4" descr="https://w7.pngwing.com/pngs/10/453/png-transparent-computer-icons-email-cover-letter-information-miscellaneous-blue-ang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4457" y1="34348" x2="44457" y2="34348"/>
                        <a14:foregroundMark x1="44457" y1="34348" x2="44457" y2="34348"/>
                        <a14:foregroundMark x1="57826" y1="34130" x2="57826" y2="34130"/>
                        <a14:foregroundMark x1="57826" y1="34130" x2="57826" y2="34130"/>
                        <a14:foregroundMark x1="57826" y1="34130" x2="57826" y2="34130"/>
                        <a14:foregroundMark x1="81304" y1="29130" x2="17935" y2="29130"/>
                        <a14:foregroundMark x1="18370" y1="30978" x2="49239" y2="55652"/>
                        <a14:foregroundMark x1="49239" y1="55652" x2="81522" y2="31957"/>
                        <a14:foregroundMark x1="27826" y1="35000" x2="73261" y2="33804"/>
                        <a14:foregroundMark x1="11739" y1="50652" x2="81087" y2="53261"/>
                        <a14:foregroundMark x1="81522" y1="54239" x2="81304" y2="73478"/>
                        <a14:foregroundMark x1="81087" y1="73478" x2="17391" y2="73043"/>
                        <a14:foregroundMark x1="17174" y1="72826" x2="11522" y2="47826"/>
                        <a14:foregroundMark x1="12717" y1="51848" x2="86522" y2="60870"/>
                        <a14:foregroundMark x1="15109" y1="64674" x2="72717" y2="64457"/>
                        <a14:foregroundMark x1="9348" y1="72065" x2="9348" y2="26304"/>
                        <a14:foregroundMark x1="3696" y1="39348" x2="93913" y2="39783"/>
                        <a14:foregroundMark x1="83370" y1="16957" x2="83913" y2="81522"/>
                        <a14:foregroundMark x1="89783" y1="74891" x2="12935" y2="78913"/>
                        <a14:foregroundMark x1="27174" y1="91522" x2="66087" y2="6739"/>
                        <a14:foregroundMark x1="80326" y1="38152" x2="74674" y2="55435"/>
                        <a14:backgroundMark x1="6957" y1="6522" x2="6957" y2="6522"/>
                        <a14:backgroundMark x1="81957" y1="6522" x2="81957" y2="6522"/>
                        <a14:backgroundMark x1="93913" y1="97935" x2="93913" y2="97935"/>
                        <a14:backgroundMark x1="2717" y1="94130" x2="2717" y2="94130"/>
                        <a14:backgroundMark x1="8913" y1="14565" x2="8913" y2="14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993" y="2119877"/>
            <a:ext cx="680400" cy="68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03702" y="2275313"/>
            <a:ext cx="53060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9679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Электронный адрес: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9679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bb.sport@yandex.ru</a:t>
            </a:r>
          </a:p>
        </p:txBody>
      </p:sp>
      <p:pic>
        <p:nvPicPr>
          <p:cNvPr id="2054" name="Picture 6" descr="https://i.ya-webdesign.com/images/facebook-png-transparen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389" y="1241518"/>
            <a:ext cx="680400" cy="68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789" y="4041120"/>
            <a:ext cx="1588806" cy="15888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400" y="4041120"/>
            <a:ext cx="1587600" cy="15876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626789" y="5797246"/>
            <a:ext cx="1603904" cy="369836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Вконтакте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51797" y="5769670"/>
            <a:ext cx="1603904" cy="369836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Telegram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2706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342900" y="-1"/>
            <a:ext cx="9316726" cy="566811"/>
          </a:xfrm>
        </p:spPr>
        <p:txBody>
          <a:bodyPr>
            <a:normAutofit/>
          </a:bodyPr>
          <a:lstStyle/>
          <a:p>
            <a:r>
              <a:rPr lang="ru-RU" dirty="0"/>
              <a:t>Нормативно-правовая документация ШСК - Законы РФ и Указы Президента РФ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17445" y="4098597"/>
            <a:ext cx="4881870" cy="1462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900" y="1084046"/>
            <a:ext cx="1163243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u="sng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Федеральный закон от 29.12.2012 N 273-ФЗ (ред. от 08.12.2020) </a:t>
            </a:r>
            <a:br>
              <a:rPr lang="ru-RU" u="sng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</a:br>
            <a:r>
              <a:rPr lang="ru-RU" u="sng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"Об образовании в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u="sng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Российской Федерации"</a:t>
            </a:r>
            <a:endParaRPr lang="ru-RU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u="sng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Федеральный закон от 04.12.2007 N 329-ФЗ (ред. от 30.12.2020) </a:t>
            </a:r>
            <a:br>
              <a:rPr lang="ru-RU" u="sng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ru-RU" u="sng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"О физической культуре и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u="sng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спорте в Российской Федерации"</a:t>
            </a:r>
            <a:endParaRPr lang="ru-RU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ru-RU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u="sng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Федеральный закон от 19.05.1995 г. № 82-ФЗ (ред. от 30.12.2020) «Об общественных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u="sng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объединениях»</a:t>
            </a:r>
            <a:endParaRPr lang="ru-RU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ru-RU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u="sng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Перечень поручений Президента РФ по итогам заседания Совета по развитию физической культуры и спорта от 10 октября 2019 года </a:t>
            </a:r>
            <a:r>
              <a:rPr lang="ru-RU" u="sng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ПР-2397</a:t>
            </a:r>
            <a:endParaRPr lang="ru-RU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Приказ Министерства спорта РФ от 14 декабря 2020 г. N 915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«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Об утверждении особенностей деятельности школьных спортивных лиг, а также организации и проведения физкультурных мероприятий и спортивных мероприятий школьными спортивными лигами»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Приказ Министерства Просвещения РФ №629 от 27.07.2022 года «Об утверждении Порядка организации и осуществления образовательной деятельности по дополнительным общеобразовательным программам (вступает в силу с марта 2023 года)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42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342900" y="-1"/>
            <a:ext cx="9316726" cy="566811"/>
          </a:xfrm>
        </p:spPr>
        <p:txBody>
          <a:bodyPr>
            <a:normAutofit/>
          </a:bodyPr>
          <a:lstStyle/>
          <a:p>
            <a:r>
              <a:rPr lang="ru-RU" dirty="0"/>
              <a:t>Нормативно-правовая документация ШСК - Распоряжения Правительства РФ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17445" y="4098597"/>
            <a:ext cx="4881870" cy="1462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534" y="713347"/>
            <a:ext cx="11904133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u="sng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Распоряжение Правительства РФ №3894-р от 28.12.2021 г. «Об утверждении Концепции развития детско-юношеского спорта в Российской Федерации до 2030 года</a:t>
            </a:r>
            <a:r>
              <a:rPr lang="ru-RU" sz="1600" u="sng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u="sng" dirty="0">
              <a:latin typeface="Calibri" panose="020F0502020204030204" pitchFamily="34" charset="0"/>
              <a:cs typeface="Calibri" panose="020F0502020204030204" pitchFamily="34" charset="0"/>
              <a:hlinkClick r:id="rId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u="sng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«</a:t>
            </a:r>
            <a:r>
              <a:rPr lang="ru-RU" sz="1600" u="sng" dirty="0" err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Межотрослевая</a:t>
            </a:r>
            <a:r>
              <a:rPr lang="ru-RU" sz="1600" u="sng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 программа развития школьного спорта до 2024 года» утверждена приказом Минспорта России и </a:t>
            </a:r>
            <a:r>
              <a:rPr lang="ru-RU" sz="1600" u="sng" dirty="0" err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Минпросвещения</a:t>
            </a:r>
            <a:r>
              <a:rPr lang="ru-RU" sz="1600" u="sng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 России от 17 февраля 2021 года №89/56</a:t>
            </a: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ru-RU" sz="16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u="sng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«Стратегия развития физической культуры и спорта в Российской Федерации на период до 2030 года» утверждена распоряжением Правительства Российской Федерации от 24 ноября 2020 года №3081-р</a:t>
            </a: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u="sng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Приказ </a:t>
            </a:r>
            <a:r>
              <a:rPr lang="ru-RU" sz="1600" u="sng" dirty="0" err="1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Минпросвещения</a:t>
            </a:r>
            <a:r>
              <a:rPr lang="ru-RU" sz="1600" u="sng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России от 09.11.2018 N 196 </a:t>
            </a:r>
            <a:r>
              <a:rPr lang="ru-RU" sz="1600" u="sng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"</a:t>
            </a:r>
            <a:r>
              <a:rPr lang="ru-RU" sz="1600" u="sng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Об утверждении Порядка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u="sng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организации и осуществления образовательной деятельности по дополнительным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u="sng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общеобразовательным программам"</a:t>
            </a:r>
            <a:endParaRPr lang="ru-RU" sz="16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u="sng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Письмо Минобрнауки РФ от 12 мая 2011 г. № 03-296 </a:t>
            </a:r>
            <a:r>
              <a:rPr lang="ru-RU" sz="1600" u="sng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«</a:t>
            </a:r>
            <a:r>
              <a:rPr lang="ru-RU" sz="1600" u="sng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Об организации внеурочной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u="sng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деятельности при введении ФГОС ОО»</a:t>
            </a:r>
            <a:endParaRPr lang="ru-RU" sz="16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u="sng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Методические рекомендации для преподавателей (тренеров) и организаторов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u="sng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внутришкольных и межшкольных физкультурных и спортивных мероприятий </a:t>
            </a:r>
            <a:r>
              <a:rPr lang="ru-RU" sz="1600" u="sng" dirty="0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(</a:t>
            </a:r>
            <a:r>
              <a:rPr lang="ru-RU" sz="1600" u="sng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письмо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u="sng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Минобрнауки РФ от 02.03.2015 г. № ВК-457/09</a:t>
            </a:r>
            <a:r>
              <a:rPr lang="ru-RU" sz="1600" u="sng" dirty="0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)</a:t>
            </a:r>
            <a:endParaRPr lang="ru-RU" sz="1600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Распоряжение Правительства РФ от 29.05.2015 N 996-р «Об утверждении Стратегии развития воспитания в Российской Федерации на период до 2025 года»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Приказ Министерства просвещения Российской Федерации от 23.03.2020 г. № 117 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"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Об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утверждении Порядка осуществления деятельности школьных спортивных клубов 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(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в том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числе в виде общественных объединений), не являющихся юридическими лицами"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369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451" y="3667725"/>
            <a:ext cx="4242982" cy="2942865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342900" y="-1"/>
            <a:ext cx="9316726" cy="566811"/>
          </a:xfrm>
        </p:spPr>
        <p:txBody>
          <a:bodyPr>
            <a:normAutofit/>
          </a:bodyPr>
          <a:lstStyle/>
          <a:p>
            <a:r>
              <a:rPr lang="ru-RU" dirty="0"/>
              <a:t>Нормативно-правовая документация ШСК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17445" y="4098597"/>
            <a:ext cx="4881870" cy="1462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2945" y="747654"/>
            <a:ext cx="1056610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Нормативно-правовые документы регионального уровня, используемые в работе учреждений физкультурно-спортивной направленности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u="sng" dirty="0">
                <a:hlinkClick r:id="rId3"/>
              </a:rPr>
              <a:t>Распоряжение Комитете по образованию Правительства Санкт-Петербурга №2564-р от</a:t>
            </a:r>
            <a:r>
              <a:rPr lang="ru-RU" dirty="0"/>
              <a:t> </a:t>
            </a:r>
            <a:r>
              <a:rPr lang="ru-RU" u="sng" dirty="0">
                <a:hlinkClick r:id="rId3"/>
              </a:rPr>
              <a:t>28.11.2011 "Об утверждении отраслевых технологических регламентов оказания</a:t>
            </a:r>
            <a:r>
              <a:rPr lang="ru-RU" dirty="0"/>
              <a:t> </a:t>
            </a:r>
            <a:r>
              <a:rPr lang="ru-RU" u="sng" dirty="0">
                <a:hlinkClick r:id="rId3"/>
              </a:rPr>
              <a:t>государственных услуг в сфере образования"</a:t>
            </a:r>
            <a:endParaRPr lang="ru-RU" u="sng" dirty="0"/>
          </a:p>
          <a:p>
            <a:r>
              <a:rPr lang="ru-RU" dirty="0"/>
              <a:t> </a:t>
            </a:r>
            <a:endParaRPr lang="ru-RU" u="sng" dirty="0"/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Программы</a:t>
            </a:r>
            <a:endParaRPr lang="ru-RU" u="sng" dirty="0">
              <a:solidFill>
                <a:srgbClr val="002060"/>
              </a:solidFill>
            </a:endParaRPr>
          </a:p>
          <a:p>
            <a:r>
              <a:rPr lang="ru-RU" b="1" dirty="0"/>
              <a:t> </a:t>
            </a:r>
            <a:endParaRPr lang="ru-RU" u="sng" dirty="0"/>
          </a:p>
          <a:p>
            <a:r>
              <a:rPr lang="ru-RU" dirty="0" smtClean="0">
                <a:solidFill>
                  <a:srgbClr val="0563C1"/>
                </a:solidFill>
                <a:hlinkClick r:id="rId4"/>
              </a:rPr>
              <a:t>Программа развития детско-юношеского спорта в Санкт-Петербурге до 2030 года</a:t>
            </a:r>
            <a:endParaRPr lang="ru-RU" u="sng" dirty="0">
              <a:solidFill>
                <a:srgbClr val="0563C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B6E90F3-5304-4AFF-80DB-C92653871720}"/>
              </a:ext>
            </a:extLst>
          </p:cNvPr>
          <p:cNvSpPr/>
          <p:nvPr/>
        </p:nvSpPr>
        <p:spPr>
          <a:xfrm>
            <a:off x="7188451" y="5438107"/>
            <a:ext cx="4008989" cy="24688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F71D008D-43AB-4029-B81D-736C01459A76}"/>
              </a:ext>
            </a:extLst>
          </p:cNvPr>
          <p:cNvCxnSpPr/>
          <p:nvPr/>
        </p:nvCxnSpPr>
        <p:spPr>
          <a:xfrm>
            <a:off x="4264182" y="3640754"/>
            <a:ext cx="2924269" cy="19207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CAD33C9-77E2-4124-A246-6968AD0C08C1}"/>
              </a:ext>
            </a:extLst>
          </p:cNvPr>
          <p:cNvSpPr/>
          <p:nvPr/>
        </p:nvSpPr>
        <p:spPr>
          <a:xfrm>
            <a:off x="2927388" y="6272036"/>
            <a:ext cx="43603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Вкладка «Школьные спортивные клубы»</a:t>
            </a:r>
          </a:p>
        </p:txBody>
      </p:sp>
    </p:spTree>
    <p:extLst>
      <p:ext uri="{BB962C8B-B14F-4D97-AF65-F5344CB8AC3E}">
        <p14:creationId xmlns:p14="http://schemas.microsoft.com/office/powerpoint/2010/main" val="1504026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1800" dirty="0"/>
              <a:t>Мероприятия, проводимые администрациями районов Санкт-Петербурга</a:t>
            </a:r>
          </a:p>
        </p:txBody>
      </p:sp>
      <p:sp>
        <p:nvSpPr>
          <p:cNvPr id="4" name="Объект 1"/>
          <p:cNvSpPr txBox="1">
            <a:spLocks/>
          </p:cNvSpPr>
          <p:nvPr/>
        </p:nvSpPr>
        <p:spPr bwMode="auto">
          <a:xfrm>
            <a:off x="597530" y="1058120"/>
            <a:ext cx="10483426" cy="469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71463" algn="just" eaLnBrk="1" fontAlgn="auto" hangingPunct="1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cs typeface="Times New Roman" pitchFamily="18" charset="0"/>
              </a:rPr>
              <a:t>Прием от ГБОУ заявок на открытие ШСК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361950" algn="l"/>
              </a:tabLst>
              <a:defRPr/>
            </a:pPr>
            <a:r>
              <a:rPr lang="ru-RU" dirty="0">
                <a:solidFill>
                  <a:srgbClr val="002060"/>
                </a:solidFill>
                <a:cs typeface="Times New Roman" pitchFamily="18" charset="0"/>
              </a:rPr>
              <a:t>Согласование с Комитетом по физической культуре и спорту ежегодного адресного Перечня ГБОУ, в которых планируется открытие ШСК</a:t>
            </a:r>
          </a:p>
          <a:p>
            <a:pPr marL="0" indent="271463" algn="just" eaLnBrk="1" fontAlgn="auto" hangingPunct="1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cs typeface="Times New Roman" pitchFamily="18" charset="0"/>
              </a:rPr>
              <a:t>Издание Распоряжения администрацией района об открытии ШСК в ГБОУ</a:t>
            </a:r>
          </a:p>
          <a:p>
            <a:pPr marL="271463" indent="-271463" algn="just" eaLnBrk="1" fontAlgn="auto" hangingPunct="1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cs typeface="Times New Roman" pitchFamily="18" charset="0"/>
              </a:rPr>
              <a:t>Администрация района осуществляет обеспечение финансирования деятельности ШСК ГБОУ в текущем и последующих годах</a:t>
            </a:r>
          </a:p>
          <a:p>
            <a:pPr marL="271463" indent="-271463" algn="just" eaLnBrk="1" fontAlgn="auto" hangingPunct="1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cs typeface="Times New Roman" pitchFamily="18" charset="0"/>
              </a:rPr>
              <a:t>Предоставление в ГКЦ ФСР ГБОУ «Балтийский берег» данных и документации необходимых для включения ШСК </a:t>
            </a:r>
            <a:br>
              <a:rPr lang="ru-RU" dirty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в Единый Всероссийский перечень (реестр) школьных спортивных клубов</a:t>
            </a:r>
          </a:p>
        </p:txBody>
      </p:sp>
    </p:spTree>
    <p:extLst>
      <p:ext uri="{BB962C8B-B14F-4D97-AF65-F5344CB8AC3E}">
        <p14:creationId xmlns:p14="http://schemas.microsoft.com/office/powerpoint/2010/main" val="2341749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РАЗВИТИЕ ШКОЛЬНЫХ СПОРТИВНЫХ КЛУБОВ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2254" y="999039"/>
            <a:ext cx="2543180" cy="584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67" b="1" dirty="0">
                <a:solidFill>
                  <a:srgbClr val="C00000"/>
                </a:solidFill>
                <a:cs typeface="Arial" panose="020B0604020202020204" pitchFamily="34" charset="0"/>
              </a:rPr>
              <a:t>Перечень поручений Президента Российской Федерации </a:t>
            </a:r>
            <a:br>
              <a:rPr lang="ru-RU" sz="1067" b="1" dirty="0">
                <a:solidFill>
                  <a:srgbClr val="C00000"/>
                </a:solidFill>
                <a:cs typeface="Arial" panose="020B0604020202020204" pitchFamily="34" charset="0"/>
              </a:rPr>
            </a:br>
            <a:r>
              <a:rPr lang="ru-RU" sz="1067" b="1" dirty="0">
                <a:solidFill>
                  <a:srgbClr val="C00000"/>
                </a:solidFill>
                <a:cs typeface="Arial" panose="020B0604020202020204" pitchFamily="34" charset="0"/>
              </a:rPr>
              <a:t> от 22 ноября 2019 г. № Пр-2397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0A5A6C-41EC-429D-95C5-30432AC206F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912" y="857450"/>
            <a:ext cx="1168009" cy="842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Группа 5"/>
          <p:cNvGrpSpPr/>
          <p:nvPr/>
        </p:nvGrpSpPr>
        <p:grpSpPr>
          <a:xfrm>
            <a:off x="4878921" y="712172"/>
            <a:ext cx="7108601" cy="2459440"/>
            <a:chOff x="3882781" y="511160"/>
            <a:chExt cx="5331451" cy="1844580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50771DA2-FB45-4354-B641-9713A0C5BE2C}"/>
                </a:ext>
              </a:extLst>
            </p:cNvPr>
            <p:cNvGrpSpPr/>
            <p:nvPr/>
          </p:nvGrpSpPr>
          <p:grpSpPr>
            <a:xfrm>
              <a:off x="3965997" y="627830"/>
              <a:ext cx="3847361" cy="1727910"/>
              <a:chOff x="4986228" y="1003070"/>
              <a:chExt cx="3299657" cy="1331221"/>
            </a:xfrm>
          </p:grpSpPr>
          <p:sp>
            <p:nvSpPr>
              <p:cNvPr id="13" name="Полилиния: фигура 6">
                <a:extLst>
                  <a:ext uri="{FF2B5EF4-FFF2-40B4-BE49-F238E27FC236}">
                    <a16:creationId xmlns:a16="http://schemas.microsoft.com/office/drawing/2014/main" id="{801B23AE-F9F2-4063-9962-566B2DBA7F86}"/>
                  </a:ext>
                </a:extLst>
              </p:cNvPr>
              <p:cNvSpPr/>
              <p:nvPr/>
            </p:nvSpPr>
            <p:spPr>
              <a:xfrm>
                <a:off x="4986228" y="1087014"/>
                <a:ext cx="1045822" cy="272395"/>
              </a:xfrm>
              <a:custGeom>
                <a:avLst/>
                <a:gdLst>
                  <a:gd name="connsiteX0" fmla="*/ 0 w 1045822"/>
                  <a:gd name="connsiteY0" fmla="*/ 0 h 272395"/>
                  <a:gd name="connsiteX1" fmla="*/ 1045822 w 1045822"/>
                  <a:gd name="connsiteY1" fmla="*/ 0 h 272395"/>
                  <a:gd name="connsiteX2" fmla="*/ 1045822 w 1045822"/>
                  <a:gd name="connsiteY2" fmla="*/ 272395 h 272395"/>
                  <a:gd name="connsiteX3" fmla="*/ 0 w 1045822"/>
                  <a:gd name="connsiteY3" fmla="*/ 272395 h 272395"/>
                  <a:gd name="connsiteX4" fmla="*/ 0 w 1045822"/>
                  <a:gd name="connsiteY4" fmla="*/ 0 h 27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822" h="272395">
                    <a:moveTo>
                      <a:pt x="0" y="0"/>
                    </a:moveTo>
                    <a:lnTo>
                      <a:pt x="1045822" y="0"/>
                    </a:lnTo>
                    <a:lnTo>
                      <a:pt x="1045822" y="272395"/>
                    </a:lnTo>
                    <a:lnTo>
                      <a:pt x="0" y="27239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320" tIns="20320" rIns="20320" bIns="20320" numCol="1" spcCol="1270" anchor="b" anchorCtr="0">
                <a:noAutofit/>
              </a:bodyPr>
              <a:lstStyle/>
              <a:p>
                <a:pPr defTabSz="35559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b="1" dirty="0">
                    <a:solidFill>
                      <a:srgbClr val="002060"/>
                    </a:solidFill>
                  </a:rPr>
                  <a:t>Федеральный проект «Успех каждого ребенка»</a:t>
                </a:r>
              </a:p>
            </p:txBody>
          </p:sp>
          <p:sp>
            <p:nvSpPr>
              <p:cNvPr id="14" name="Полилиния: фигура 11">
                <a:extLst>
                  <a:ext uri="{FF2B5EF4-FFF2-40B4-BE49-F238E27FC236}">
                    <a16:creationId xmlns:a16="http://schemas.microsoft.com/office/drawing/2014/main" id="{85BE7396-08B7-441B-8BE0-7D788D468752}"/>
                  </a:ext>
                </a:extLst>
              </p:cNvPr>
              <p:cNvSpPr/>
              <p:nvPr/>
            </p:nvSpPr>
            <p:spPr>
              <a:xfrm>
                <a:off x="6513433" y="1187961"/>
                <a:ext cx="805836" cy="1146330"/>
              </a:xfrm>
              <a:custGeom>
                <a:avLst/>
                <a:gdLst>
                  <a:gd name="connsiteX0" fmla="*/ 0 w 805836"/>
                  <a:gd name="connsiteY0" fmla="*/ 0 h 1146330"/>
                  <a:gd name="connsiteX1" fmla="*/ 805836 w 805836"/>
                  <a:gd name="connsiteY1" fmla="*/ 0 h 1146330"/>
                  <a:gd name="connsiteX2" fmla="*/ 805836 w 805836"/>
                  <a:gd name="connsiteY2" fmla="*/ 1146330 h 1146330"/>
                  <a:gd name="connsiteX3" fmla="*/ 0 w 805836"/>
                  <a:gd name="connsiteY3" fmla="*/ 1146330 h 1146330"/>
                  <a:gd name="connsiteX4" fmla="*/ 0 w 805836"/>
                  <a:gd name="connsiteY4" fmla="*/ 0 h 1146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836" h="1146330">
                    <a:moveTo>
                      <a:pt x="0" y="0"/>
                    </a:moveTo>
                    <a:lnTo>
                      <a:pt x="805836" y="0"/>
                    </a:lnTo>
                    <a:lnTo>
                      <a:pt x="805836" y="1146330"/>
                    </a:lnTo>
                    <a:lnTo>
                      <a:pt x="0" y="114633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320" tIns="20320" rIns="20320" bIns="20320" numCol="1" spcCol="1270" anchor="t" anchorCtr="0">
                <a:noAutofit/>
              </a:bodyPr>
              <a:lstStyle/>
              <a:p>
                <a:pPr defTabSz="35559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800">
                  <a:solidFill>
                    <a:srgbClr val="006600"/>
                  </a:solidFill>
                </a:endParaRPr>
              </a:p>
            </p:txBody>
          </p:sp>
          <p:sp>
            <p:nvSpPr>
              <p:cNvPr id="15" name="Полилиния: фигура 12">
                <a:extLst>
                  <a:ext uri="{FF2B5EF4-FFF2-40B4-BE49-F238E27FC236}">
                    <a16:creationId xmlns:a16="http://schemas.microsoft.com/office/drawing/2014/main" id="{C44A9409-C74A-4226-99E1-0902607CD0CE}"/>
                  </a:ext>
                </a:extLst>
              </p:cNvPr>
              <p:cNvSpPr/>
              <p:nvPr/>
            </p:nvSpPr>
            <p:spPr>
              <a:xfrm>
                <a:off x="6078654" y="1256780"/>
                <a:ext cx="1186707" cy="272395"/>
              </a:xfrm>
              <a:custGeom>
                <a:avLst/>
                <a:gdLst>
                  <a:gd name="connsiteX0" fmla="*/ 0 w 1003983"/>
                  <a:gd name="connsiteY0" fmla="*/ 0 h 272395"/>
                  <a:gd name="connsiteX1" fmla="*/ 1003983 w 1003983"/>
                  <a:gd name="connsiteY1" fmla="*/ 0 h 272395"/>
                  <a:gd name="connsiteX2" fmla="*/ 1003983 w 1003983"/>
                  <a:gd name="connsiteY2" fmla="*/ 272395 h 272395"/>
                  <a:gd name="connsiteX3" fmla="*/ 0 w 1003983"/>
                  <a:gd name="connsiteY3" fmla="*/ 272395 h 272395"/>
                  <a:gd name="connsiteX4" fmla="*/ 0 w 1003983"/>
                  <a:gd name="connsiteY4" fmla="*/ 0 h 27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3983" h="272395">
                    <a:moveTo>
                      <a:pt x="0" y="0"/>
                    </a:moveTo>
                    <a:lnTo>
                      <a:pt x="1003983" y="0"/>
                    </a:lnTo>
                    <a:lnTo>
                      <a:pt x="1003983" y="272395"/>
                    </a:lnTo>
                    <a:lnTo>
                      <a:pt x="0" y="27239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320" tIns="20320" rIns="20320" bIns="20320" numCol="1" spcCol="1270" anchor="b" anchorCtr="0">
                <a:noAutofit/>
              </a:bodyPr>
              <a:lstStyle/>
              <a:p>
                <a:pPr defTabSz="35559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067" b="1" dirty="0">
                    <a:solidFill>
                      <a:srgbClr val="002060"/>
                    </a:solidFill>
                  </a:rPr>
                  <a:t>Стратегия развития физической культуры и спорта в </a:t>
                </a:r>
                <a:r>
                  <a:rPr lang="ru-RU" sz="1100" b="1" dirty="0">
                    <a:solidFill>
                      <a:srgbClr val="002060"/>
                    </a:solidFill>
                  </a:rPr>
                  <a:t>Российской</a:t>
                </a:r>
                <a:r>
                  <a:rPr lang="ru-RU" sz="1067" b="1" dirty="0">
                    <a:solidFill>
                      <a:srgbClr val="002060"/>
                    </a:solidFill>
                  </a:rPr>
                  <a:t> Федерации на период до 2030 года</a:t>
                </a:r>
                <a:endParaRPr lang="ru-RU" sz="1067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6" name="Полилиния: фигура 16">
                <a:extLst>
                  <a:ext uri="{FF2B5EF4-FFF2-40B4-BE49-F238E27FC236}">
                    <a16:creationId xmlns:a16="http://schemas.microsoft.com/office/drawing/2014/main" id="{D99775DC-2025-4A85-ADAB-85C3E379B4A1}"/>
                  </a:ext>
                </a:extLst>
              </p:cNvPr>
              <p:cNvSpPr/>
              <p:nvPr/>
            </p:nvSpPr>
            <p:spPr>
              <a:xfrm>
                <a:off x="7450609" y="1003070"/>
                <a:ext cx="835276" cy="453273"/>
              </a:xfrm>
              <a:custGeom>
                <a:avLst/>
                <a:gdLst>
                  <a:gd name="connsiteX0" fmla="*/ 0 w 894349"/>
                  <a:gd name="connsiteY0" fmla="*/ 0 h 272395"/>
                  <a:gd name="connsiteX1" fmla="*/ 894349 w 894349"/>
                  <a:gd name="connsiteY1" fmla="*/ 0 h 272395"/>
                  <a:gd name="connsiteX2" fmla="*/ 894349 w 894349"/>
                  <a:gd name="connsiteY2" fmla="*/ 272395 h 272395"/>
                  <a:gd name="connsiteX3" fmla="*/ 0 w 894349"/>
                  <a:gd name="connsiteY3" fmla="*/ 272395 h 272395"/>
                  <a:gd name="connsiteX4" fmla="*/ 0 w 894349"/>
                  <a:gd name="connsiteY4" fmla="*/ 0 h 27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4349" h="272395">
                    <a:moveTo>
                      <a:pt x="0" y="0"/>
                    </a:moveTo>
                    <a:lnTo>
                      <a:pt x="894349" y="0"/>
                    </a:lnTo>
                    <a:lnTo>
                      <a:pt x="894349" y="272395"/>
                    </a:lnTo>
                    <a:lnTo>
                      <a:pt x="0" y="27239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320" tIns="20320" rIns="20320" bIns="20320" numCol="1" spcCol="1270" anchor="b" anchorCtr="0">
                <a:noAutofit/>
              </a:bodyPr>
              <a:lstStyle/>
              <a:p>
                <a:pPr defTabSz="35559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067" b="1" dirty="0">
                    <a:solidFill>
                      <a:srgbClr val="002060"/>
                    </a:solidFill>
                  </a:rPr>
                  <a:t>Межотраслевая программа  развития </a:t>
                </a:r>
                <a:r>
                  <a:rPr lang="ru-RU" sz="1100" b="1" dirty="0">
                    <a:solidFill>
                      <a:srgbClr val="002060"/>
                    </a:solidFill>
                  </a:rPr>
                  <a:t>школьного</a:t>
                </a:r>
                <a:r>
                  <a:rPr lang="ru-RU" sz="1067" b="1" dirty="0">
                    <a:solidFill>
                      <a:srgbClr val="002060"/>
                    </a:solidFill>
                  </a:rPr>
                  <a:t> спорта до 2024 года</a:t>
                </a:r>
              </a:p>
            </p:txBody>
          </p:sp>
        </p:grpSp>
        <p:sp>
          <p:nvSpPr>
            <p:cNvPr id="8" name="Хорда 7">
              <a:extLst>
                <a:ext uri="{FF2B5EF4-FFF2-40B4-BE49-F238E27FC236}">
                  <a16:creationId xmlns:a16="http://schemas.microsoft.com/office/drawing/2014/main" id="{C4871CC2-1235-454F-BD16-9BCE0A0407AD}"/>
                </a:ext>
              </a:extLst>
            </p:cNvPr>
            <p:cNvSpPr/>
            <p:nvPr/>
          </p:nvSpPr>
          <p:spPr>
            <a:xfrm>
              <a:off x="3882781" y="511160"/>
              <a:ext cx="217916" cy="217916"/>
            </a:xfrm>
            <a:prstGeom prst="chord">
              <a:avLst>
                <a:gd name="adj1" fmla="val 16200000"/>
                <a:gd name="adj2" fmla="val 1620000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Хорда 8">
              <a:extLst>
                <a:ext uri="{FF2B5EF4-FFF2-40B4-BE49-F238E27FC236}">
                  <a16:creationId xmlns:a16="http://schemas.microsoft.com/office/drawing/2014/main" id="{6A535C71-4B91-41E6-A5D8-BAEA1DD9C9D2}"/>
                </a:ext>
              </a:extLst>
            </p:cNvPr>
            <p:cNvSpPr/>
            <p:nvPr/>
          </p:nvSpPr>
          <p:spPr>
            <a:xfrm>
              <a:off x="5166645" y="518872"/>
              <a:ext cx="217916" cy="217916"/>
            </a:xfrm>
            <a:prstGeom prst="chord">
              <a:avLst>
                <a:gd name="adj1" fmla="val 16200000"/>
                <a:gd name="adj2" fmla="val 1620000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Хорда 9">
              <a:extLst>
                <a:ext uri="{FF2B5EF4-FFF2-40B4-BE49-F238E27FC236}">
                  <a16:creationId xmlns:a16="http://schemas.microsoft.com/office/drawing/2014/main" id="{4E946184-3BB2-4EB3-A5E2-4926A5D5C9EF}"/>
                </a:ext>
              </a:extLst>
            </p:cNvPr>
            <p:cNvSpPr/>
            <p:nvPr/>
          </p:nvSpPr>
          <p:spPr>
            <a:xfrm>
              <a:off x="6636631" y="518872"/>
              <a:ext cx="217916" cy="217916"/>
            </a:xfrm>
            <a:prstGeom prst="chord">
              <a:avLst>
                <a:gd name="adj1" fmla="val 16200000"/>
                <a:gd name="adj2" fmla="val 1620000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Хорда 10">
              <a:extLst>
                <a:ext uri="{FF2B5EF4-FFF2-40B4-BE49-F238E27FC236}">
                  <a16:creationId xmlns:a16="http://schemas.microsoft.com/office/drawing/2014/main" id="{7DB6D5CC-34CB-493C-A2F3-AD504E66C90B}"/>
                </a:ext>
              </a:extLst>
            </p:cNvPr>
            <p:cNvSpPr/>
            <p:nvPr/>
          </p:nvSpPr>
          <p:spPr>
            <a:xfrm>
              <a:off x="7813358" y="518872"/>
              <a:ext cx="217916" cy="217916"/>
            </a:xfrm>
            <a:prstGeom prst="chord">
              <a:avLst>
                <a:gd name="adj1" fmla="val 16200000"/>
                <a:gd name="adj2" fmla="val 1620000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 sz="2400" dirty="0"/>
            </a:p>
          </p:txBody>
        </p:sp>
        <p:sp>
          <p:nvSpPr>
            <p:cNvPr id="12" name="Полилиния: фигура 29">
              <a:extLst>
                <a:ext uri="{FF2B5EF4-FFF2-40B4-BE49-F238E27FC236}">
                  <a16:creationId xmlns:a16="http://schemas.microsoft.com/office/drawing/2014/main" id="{7FCD3E73-7470-4D67-9EC2-D9BF938A912A}"/>
                </a:ext>
              </a:extLst>
            </p:cNvPr>
            <p:cNvSpPr/>
            <p:nvPr/>
          </p:nvSpPr>
          <p:spPr>
            <a:xfrm>
              <a:off x="8031274" y="729076"/>
              <a:ext cx="1182958" cy="353566"/>
            </a:xfrm>
            <a:custGeom>
              <a:avLst/>
              <a:gdLst>
                <a:gd name="connsiteX0" fmla="*/ 0 w 894349"/>
                <a:gd name="connsiteY0" fmla="*/ 0 h 272395"/>
                <a:gd name="connsiteX1" fmla="*/ 894349 w 894349"/>
                <a:gd name="connsiteY1" fmla="*/ 0 h 272395"/>
                <a:gd name="connsiteX2" fmla="*/ 894349 w 894349"/>
                <a:gd name="connsiteY2" fmla="*/ 272395 h 272395"/>
                <a:gd name="connsiteX3" fmla="*/ 0 w 894349"/>
                <a:gd name="connsiteY3" fmla="*/ 272395 h 272395"/>
                <a:gd name="connsiteX4" fmla="*/ 0 w 894349"/>
                <a:gd name="connsiteY4" fmla="*/ 0 h 272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4349" h="272395">
                  <a:moveTo>
                    <a:pt x="0" y="0"/>
                  </a:moveTo>
                  <a:lnTo>
                    <a:pt x="894349" y="0"/>
                  </a:lnTo>
                  <a:lnTo>
                    <a:pt x="894349" y="272395"/>
                  </a:lnTo>
                  <a:lnTo>
                    <a:pt x="0" y="27239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b" anchorCtr="0">
              <a:noAutofit/>
            </a:bodyPr>
            <a:lstStyle/>
            <a:p>
              <a:pPr defTabSz="35559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dirty="0">
                  <a:solidFill>
                    <a:srgbClr val="002060"/>
                  </a:solidFill>
                </a:rPr>
                <a:t>Примерная </a:t>
              </a:r>
            </a:p>
            <a:p>
              <a:pPr defTabSz="35559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dirty="0">
                  <a:solidFill>
                    <a:srgbClr val="002060"/>
                  </a:solidFill>
                </a:rPr>
                <a:t>программа воспитания</a:t>
              </a:r>
            </a:p>
          </p:txBody>
        </p:sp>
      </p:grpSp>
      <p:sp>
        <p:nvSpPr>
          <p:cNvPr id="17" name="Прямоугольник: скругленные углы 32">
            <a:extLst>
              <a:ext uri="{FF2B5EF4-FFF2-40B4-BE49-F238E27FC236}">
                <a16:creationId xmlns:a16="http://schemas.microsoft.com/office/drawing/2014/main" id="{8CA6A360-DA86-4236-A5BE-FB3C83FC3D0B}"/>
              </a:ext>
            </a:extLst>
          </p:cNvPr>
          <p:cNvSpPr/>
          <p:nvPr/>
        </p:nvSpPr>
        <p:spPr>
          <a:xfrm>
            <a:off x="342900" y="1941892"/>
            <a:ext cx="11770637" cy="45627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8" name="Прямоугольник: скругленные углы 33">
            <a:extLst>
              <a:ext uri="{FF2B5EF4-FFF2-40B4-BE49-F238E27FC236}">
                <a16:creationId xmlns:a16="http://schemas.microsoft.com/office/drawing/2014/main" id="{4D3AF170-5FFA-4F66-97D3-23AADD471561}"/>
              </a:ext>
            </a:extLst>
          </p:cNvPr>
          <p:cNvSpPr/>
          <p:nvPr/>
        </p:nvSpPr>
        <p:spPr>
          <a:xfrm>
            <a:off x="588475" y="2450967"/>
            <a:ext cx="11399047" cy="38683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9" name="Прямоугольник: скругленные углы 36">
            <a:extLst>
              <a:ext uri="{FF2B5EF4-FFF2-40B4-BE49-F238E27FC236}">
                <a16:creationId xmlns:a16="http://schemas.microsoft.com/office/drawing/2014/main" id="{F71C8C80-3A5F-4A76-9D4A-AB2A59559A15}"/>
              </a:ext>
            </a:extLst>
          </p:cNvPr>
          <p:cNvSpPr/>
          <p:nvPr/>
        </p:nvSpPr>
        <p:spPr>
          <a:xfrm>
            <a:off x="763047" y="3846284"/>
            <a:ext cx="2017774" cy="198745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b="1" dirty="0">
                <a:solidFill>
                  <a:srgbClr val="002060"/>
                </a:solidFill>
              </a:rPr>
              <a:t>Приказ Минобрнауки России от 23 марта 2020 года № 117 </a:t>
            </a:r>
          </a:p>
          <a:p>
            <a:pPr lvl="0" algn="ctr"/>
            <a:r>
              <a:rPr lang="ru-RU" sz="1000" b="1" dirty="0">
                <a:solidFill>
                  <a:srgbClr val="002060"/>
                </a:solidFill>
              </a:rPr>
              <a:t>«Об утверждении порядка осуществления деятельности школьных спортивных клубов (в том числе в виде общественных объединений),</a:t>
            </a:r>
          </a:p>
          <a:p>
            <a:pPr lvl="0" algn="ctr"/>
            <a:r>
              <a:rPr lang="ru-RU" sz="1000" b="1" dirty="0">
                <a:solidFill>
                  <a:srgbClr val="002060"/>
                </a:solidFill>
              </a:rPr>
              <a:t> не являющихся юридическими лицами»</a:t>
            </a:r>
          </a:p>
        </p:txBody>
      </p:sp>
      <p:graphicFrame>
        <p:nvGraphicFramePr>
          <p:cNvPr id="20" name="Схема 19">
            <a:extLst>
              <a:ext uri="{FF2B5EF4-FFF2-40B4-BE49-F238E27FC236}">
                <a16:creationId xmlns:a16="http://schemas.microsoft.com/office/drawing/2014/main" id="{98F07CAF-2AF6-45D2-8D76-C12022C6A3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6179786"/>
              </p:ext>
            </p:extLst>
          </p:nvPr>
        </p:nvGraphicFramePr>
        <p:xfrm>
          <a:off x="2280012" y="1969263"/>
          <a:ext cx="8447868" cy="481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87E90B4D-C50E-4EA9-AA58-43AB660DB0A2}"/>
              </a:ext>
            </a:extLst>
          </p:cNvPr>
          <p:cNvSpPr txBox="1"/>
          <p:nvPr/>
        </p:nvSpPr>
        <p:spPr>
          <a:xfrm>
            <a:off x="1245762" y="2588619"/>
            <a:ext cx="5076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Деятельность школьных спортивных клубов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410598-3FFD-454F-A8F4-B4B869430482}"/>
              </a:ext>
            </a:extLst>
          </p:cNvPr>
          <p:cNvSpPr txBox="1"/>
          <p:nvPr/>
        </p:nvSpPr>
        <p:spPr>
          <a:xfrm>
            <a:off x="2780821" y="2957590"/>
            <a:ext cx="8753373" cy="912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33" dirty="0">
                <a:solidFill>
                  <a:srgbClr val="C00000"/>
                </a:solidFill>
              </a:rPr>
              <a:t>ЦЕЛЬ</a:t>
            </a:r>
            <a:r>
              <a:rPr lang="ru-RU" sz="1333" dirty="0">
                <a:solidFill>
                  <a:srgbClr val="002060"/>
                </a:solidFill>
              </a:rPr>
              <a:t> - создание условий по привлечению обучающихся общеобразовательной организации к систематическим занятиям физической культурой и спортом, развитию и популяризация школьного спорта, формированию творческих способностей, индивидуальных потребностей в интеллектуальном, нравственном и физическом совершенствовании средствами физической культуры и спорта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4B6F47-9748-4562-A987-D67BA3E99F82}"/>
              </a:ext>
            </a:extLst>
          </p:cNvPr>
          <p:cNvSpPr txBox="1"/>
          <p:nvPr/>
        </p:nvSpPr>
        <p:spPr>
          <a:xfrm>
            <a:off x="2834134" y="4144502"/>
            <a:ext cx="348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Направления деятельности</a:t>
            </a:r>
          </a:p>
        </p:txBody>
      </p:sp>
      <p:sp>
        <p:nvSpPr>
          <p:cNvPr id="24" name="Прямоугольник: скругленные углы 43">
            <a:extLst>
              <a:ext uri="{FF2B5EF4-FFF2-40B4-BE49-F238E27FC236}">
                <a16:creationId xmlns:a16="http://schemas.microsoft.com/office/drawing/2014/main" id="{FFC66EF4-79E4-408A-A0D7-E27743F75FEB}"/>
              </a:ext>
            </a:extLst>
          </p:cNvPr>
          <p:cNvSpPr/>
          <p:nvPr/>
        </p:nvSpPr>
        <p:spPr>
          <a:xfrm>
            <a:off x="2848560" y="4728883"/>
            <a:ext cx="1295735" cy="111888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50" dirty="0">
                <a:solidFill>
                  <a:srgbClr val="0070C0"/>
                </a:solidFill>
              </a:rPr>
              <a:t>освоение образовательных программ</a:t>
            </a:r>
          </a:p>
        </p:txBody>
      </p:sp>
      <p:sp>
        <p:nvSpPr>
          <p:cNvPr id="25" name="Прямоугольник: скругленные углы 44">
            <a:extLst>
              <a:ext uri="{FF2B5EF4-FFF2-40B4-BE49-F238E27FC236}">
                <a16:creationId xmlns:a16="http://schemas.microsoft.com/office/drawing/2014/main" id="{9728CBE1-F108-445F-8168-94DC843D60F0}"/>
              </a:ext>
            </a:extLst>
          </p:cNvPr>
          <p:cNvSpPr/>
          <p:nvPr/>
        </p:nvSpPr>
        <p:spPr>
          <a:xfrm>
            <a:off x="4183339" y="4728884"/>
            <a:ext cx="1362854" cy="111888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50" dirty="0">
                <a:solidFill>
                  <a:srgbClr val="0070C0"/>
                </a:solidFill>
              </a:rPr>
              <a:t>практико-ориентированная спортивная направленность </a:t>
            </a:r>
          </a:p>
        </p:txBody>
      </p:sp>
      <p:sp>
        <p:nvSpPr>
          <p:cNvPr id="26" name="Прямоугольник: скругленные углы 45">
            <a:extLst>
              <a:ext uri="{FF2B5EF4-FFF2-40B4-BE49-F238E27FC236}">
                <a16:creationId xmlns:a16="http://schemas.microsoft.com/office/drawing/2014/main" id="{E2D56FBA-2E3C-402F-A553-F7BE72C09C18}"/>
              </a:ext>
            </a:extLst>
          </p:cNvPr>
          <p:cNvSpPr/>
          <p:nvPr/>
        </p:nvSpPr>
        <p:spPr>
          <a:xfrm>
            <a:off x="5582728" y="4716928"/>
            <a:ext cx="1322177" cy="111888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50" dirty="0">
                <a:solidFill>
                  <a:srgbClr val="0070C0"/>
                </a:solidFill>
              </a:rPr>
              <a:t>блок дополнительного образования</a:t>
            </a:r>
          </a:p>
        </p:txBody>
      </p:sp>
      <p:sp>
        <p:nvSpPr>
          <p:cNvPr id="27" name="Прямоугольник: скругленные углы 46">
            <a:extLst>
              <a:ext uri="{FF2B5EF4-FFF2-40B4-BE49-F238E27FC236}">
                <a16:creationId xmlns:a16="http://schemas.microsoft.com/office/drawing/2014/main" id="{27049BCD-8C98-442A-80F8-979EDD10F2C9}"/>
              </a:ext>
            </a:extLst>
          </p:cNvPr>
          <p:cNvSpPr/>
          <p:nvPr/>
        </p:nvSpPr>
        <p:spPr>
          <a:xfrm>
            <a:off x="6943949" y="4714859"/>
            <a:ext cx="1158599" cy="111888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50" dirty="0">
                <a:solidFill>
                  <a:srgbClr val="0070C0"/>
                </a:solidFill>
              </a:rPr>
              <a:t>спортивно-массовое направление</a:t>
            </a:r>
          </a:p>
        </p:txBody>
      </p:sp>
      <p:sp>
        <p:nvSpPr>
          <p:cNvPr id="28" name="Прямоугольник: скругленные углы 47">
            <a:extLst>
              <a:ext uri="{FF2B5EF4-FFF2-40B4-BE49-F238E27FC236}">
                <a16:creationId xmlns:a16="http://schemas.microsoft.com/office/drawing/2014/main" id="{543FE8E3-065C-4A4C-BA36-D4C2389EA90B}"/>
              </a:ext>
            </a:extLst>
          </p:cNvPr>
          <p:cNvSpPr/>
          <p:nvPr/>
        </p:nvSpPr>
        <p:spPr>
          <a:xfrm>
            <a:off x="8141591" y="4728883"/>
            <a:ext cx="1297511" cy="111888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50" dirty="0">
                <a:solidFill>
                  <a:srgbClr val="0070C0"/>
                </a:solidFill>
              </a:rPr>
              <a:t>физкультурно-оздоровительное направление </a:t>
            </a:r>
          </a:p>
        </p:txBody>
      </p:sp>
      <p:sp>
        <p:nvSpPr>
          <p:cNvPr id="29" name="Прямоугольник: скругленные углы 48">
            <a:extLst>
              <a:ext uri="{FF2B5EF4-FFF2-40B4-BE49-F238E27FC236}">
                <a16:creationId xmlns:a16="http://schemas.microsoft.com/office/drawing/2014/main" id="{C8FF7D95-6CC9-4695-AAF4-586E90337F46}"/>
              </a:ext>
            </a:extLst>
          </p:cNvPr>
          <p:cNvSpPr/>
          <p:nvPr/>
        </p:nvSpPr>
        <p:spPr>
          <a:xfrm>
            <a:off x="9478146" y="4716924"/>
            <a:ext cx="1230220" cy="111888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50" dirty="0">
                <a:solidFill>
                  <a:srgbClr val="0070C0"/>
                </a:solidFill>
              </a:rPr>
              <a:t>выявление </a:t>
            </a:r>
          </a:p>
          <a:p>
            <a:pPr lvl="0" algn="ctr"/>
            <a:r>
              <a:rPr lang="ru-RU" sz="1050" dirty="0">
                <a:solidFill>
                  <a:srgbClr val="0070C0"/>
                </a:solidFill>
              </a:rPr>
              <a:t>на ранних этапах обучения способных</a:t>
            </a:r>
          </a:p>
          <a:p>
            <a:pPr lvl="0" algn="ctr"/>
            <a:r>
              <a:rPr lang="ru-RU" sz="1050" dirty="0">
                <a:solidFill>
                  <a:srgbClr val="0070C0"/>
                </a:solidFill>
              </a:rPr>
              <a:t> и талантливых обучающихся </a:t>
            </a:r>
          </a:p>
        </p:txBody>
      </p:sp>
      <p:sp>
        <p:nvSpPr>
          <p:cNvPr id="30" name="Прямоугольник: скругленные углы 49">
            <a:extLst>
              <a:ext uri="{FF2B5EF4-FFF2-40B4-BE49-F238E27FC236}">
                <a16:creationId xmlns:a16="http://schemas.microsoft.com/office/drawing/2014/main" id="{822EC207-F395-4D2C-B7C6-C06DB3EB56E2}"/>
              </a:ext>
            </a:extLst>
          </p:cNvPr>
          <p:cNvSpPr/>
          <p:nvPr/>
        </p:nvSpPr>
        <p:spPr>
          <a:xfrm>
            <a:off x="10752114" y="4714859"/>
            <a:ext cx="1162246" cy="111888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50" dirty="0">
                <a:solidFill>
                  <a:srgbClr val="0070C0"/>
                </a:solidFill>
              </a:rPr>
              <a:t>пропаганда идеологии физической культуры, школьного</a:t>
            </a:r>
          </a:p>
          <a:p>
            <a:pPr lvl="0" algn="ctr"/>
            <a:r>
              <a:rPr lang="ru-RU" sz="1050" dirty="0">
                <a:solidFill>
                  <a:srgbClr val="0070C0"/>
                </a:solidFill>
              </a:rPr>
              <a:t> и массового спорта</a:t>
            </a:r>
          </a:p>
        </p:txBody>
      </p:sp>
      <p:pic>
        <p:nvPicPr>
          <p:cNvPr id="31" name="Picture 2" descr="https://travelask.ru/system/images/files/001/027/435/wysiwyg/c0652bc11bbd64e748f65e1e5734302f.png?151713044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60" y="788923"/>
            <a:ext cx="907095" cy="104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3" y="6112027"/>
            <a:ext cx="2423851" cy="60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7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-1"/>
            <a:ext cx="9316726" cy="566811"/>
          </a:xfrm>
        </p:spPr>
        <p:txBody>
          <a:bodyPr/>
          <a:lstStyle/>
          <a:p>
            <a:r>
              <a:rPr lang="ru-RU" dirty="0">
                <a:ea typeface="Times New Roman" panose="02020603050405020304" pitchFamily="18" charset="0"/>
              </a:rPr>
              <a:t>Задачи деятельности ШСК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217476" y="2683245"/>
            <a:ext cx="29173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+mj-lt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+mj-lt"/>
              </a:rPr>
            </a:b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12" name="Объект 10">
            <a:extLst>
              <a:ext uri="{FF2B5EF4-FFF2-40B4-BE49-F238E27FC236}">
                <a16:creationId xmlns:a16="http://schemas.microsoft.com/office/drawing/2014/main" id="{1E11C762-C7D0-4F4E-A916-7E6B93931B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7112314"/>
              </p:ext>
            </p:extLst>
          </p:nvPr>
        </p:nvGraphicFramePr>
        <p:xfrm>
          <a:off x="342900" y="426496"/>
          <a:ext cx="5718496" cy="5978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E034F5E6-CD9C-4112-8613-0247B87FFE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62114"/>
              </p:ext>
            </p:extLst>
          </p:nvPr>
        </p:nvGraphicFramePr>
        <p:xfrm>
          <a:off x="4570952" y="745269"/>
          <a:ext cx="7382228" cy="5893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3" y="6112027"/>
            <a:ext cx="2423851" cy="60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9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РАЗВИТИЕ ШКОЛЬНЫХ СПОРТИВНЫХ КЛУБОВ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32F41F28-F281-41A1-93C7-2F3064EB3E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6363209"/>
              </p:ext>
            </p:extLst>
          </p:nvPr>
        </p:nvGraphicFramePr>
        <p:xfrm>
          <a:off x="5841897" y="1810407"/>
          <a:ext cx="6244177" cy="4177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76186E3-0014-4907-B428-AF37FF3B1CCB}"/>
              </a:ext>
            </a:extLst>
          </p:cNvPr>
          <p:cNvSpPr/>
          <p:nvPr/>
        </p:nvSpPr>
        <p:spPr>
          <a:xfrm>
            <a:off x="789423" y="2033243"/>
            <a:ext cx="5116508" cy="2031325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defTabSz="914377">
              <a:defRPr/>
            </a:pPr>
            <a:r>
              <a:rPr lang="ru-RU" b="1" u="sng" dirty="0">
                <a:solidFill>
                  <a:srgbClr val="002060"/>
                </a:solidFill>
              </a:rPr>
              <a:t>Включает:</a:t>
            </a:r>
            <a:endParaRPr lang="ru-RU" b="1" u="sng" dirty="0">
              <a:solidFill>
                <a:prstClr val="black"/>
              </a:solidFill>
            </a:endParaRPr>
          </a:p>
          <a:p>
            <a:pPr indent="180975" algn="just" defTabSz="914377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</a:rPr>
              <a:t>урочную и внеурочную деятельность физкультурно-спортивного направления </a:t>
            </a:r>
          </a:p>
          <a:p>
            <a:pPr indent="180975" algn="just" defTabSz="914377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</a:rPr>
              <a:t>дополнительное образование</a:t>
            </a:r>
          </a:p>
          <a:p>
            <a:pPr indent="180975" algn="just" defTabSz="914377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</a:rPr>
              <a:t>физкультурно-спортивные мероприятия</a:t>
            </a:r>
          </a:p>
          <a:p>
            <a:pPr indent="180975" algn="just" defTabSz="914377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</a:rPr>
              <a:t>программы воспитания и социализации</a:t>
            </a:r>
          </a:p>
          <a:p>
            <a:pPr indent="180975" algn="just" defTabSz="914377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</a:rPr>
              <a:t>развитие школьного и массового спорта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45291" y="1080635"/>
            <a:ext cx="11474011" cy="511780"/>
            <a:chOff x="179512" y="722628"/>
            <a:chExt cx="8605508" cy="383835"/>
          </a:xfrm>
        </p:grpSpPr>
        <p:pic>
          <p:nvPicPr>
            <p:cNvPr id="7" name="Рисунок 6" descr="1920x1080.png"/>
            <p:cNvPicPr>
              <a:picLocks noChangeAspect="1"/>
            </p:cNvPicPr>
            <p:nvPr/>
          </p:nvPicPr>
          <p:blipFill rotWithShape="1"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64994" r="18105" b="17880"/>
            <a:stretch/>
          </p:blipFill>
          <p:spPr>
            <a:xfrm>
              <a:off x="4877854" y="722628"/>
              <a:ext cx="3837381" cy="36933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" name="Рисунок 7" descr="1920x1080.png"/>
            <p:cNvPicPr>
              <a:picLocks noChangeAspect="1"/>
            </p:cNvPicPr>
            <p:nvPr/>
          </p:nvPicPr>
          <p:blipFill rotWithShape="1"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64994" r="18105" b="17880"/>
            <a:stretch/>
          </p:blipFill>
          <p:spPr>
            <a:xfrm>
              <a:off x="662611" y="737130"/>
              <a:ext cx="3837381" cy="36933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Прямоугольник 8"/>
            <p:cNvSpPr/>
            <p:nvPr/>
          </p:nvSpPr>
          <p:spPr>
            <a:xfrm>
              <a:off x="4802047" y="768868"/>
              <a:ext cx="3982973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000" i="1" dirty="0">
                  <a:solidFill>
                    <a:schemeClr val="bg1"/>
                  </a:solidFill>
                </a:rPr>
                <a:t>Основные мероприятия по развитию ШСК 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79512" y="737130"/>
              <a:ext cx="4572000" cy="30008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2000" i="1" dirty="0">
                  <a:solidFill>
                    <a:schemeClr val="bg1"/>
                  </a:solidFill>
                </a:rPr>
                <a:t>Деятельность ШСК</a:t>
              </a: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3" y="6112027"/>
            <a:ext cx="2423851" cy="60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51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3653</TotalTime>
  <Words>1911</Words>
  <Application>Microsoft Office PowerPoint</Application>
  <PresentationFormat>Широкоэкранный</PresentationFormat>
  <Paragraphs>317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Arial Unicode MS</vt:lpstr>
      <vt:lpstr>Calibri</vt:lpstr>
      <vt:lpstr>Calibri Light</vt:lpstr>
      <vt:lpstr>Symbol</vt:lpstr>
      <vt:lpstr>Times New Roman</vt:lpstr>
      <vt:lpstr>Тема Office</vt:lpstr>
      <vt:lpstr>1_Тема Office</vt:lpstr>
      <vt:lpstr>Презентация PowerPoint</vt:lpstr>
      <vt:lpstr>Городской координационный центр по физкультурно-спортивной работе  с образовательными организациями Санкт-Петербурга</vt:lpstr>
      <vt:lpstr>Нормативно-правовая документация ШСК - Законы РФ и Указы Президента РФ</vt:lpstr>
      <vt:lpstr>Нормативно-правовая документация ШСК - Распоряжения Правительства РФ</vt:lpstr>
      <vt:lpstr>Нормативно-правовая документация ШСК</vt:lpstr>
      <vt:lpstr>Мероприятия, проводимые администрациями районов Санкт-Петербурга</vt:lpstr>
      <vt:lpstr>РАЗВИТИЕ ШКОЛЬНЫХ СПОРТИВНЫХ КЛУБОВ</vt:lpstr>
      <vt:lpstr>Задачи деятельности ШСК</vt:lpstr>
      <vt:lpstr>РАЗВИТИЕ ШКОЛЬНЫХ СПОРТИВНЫХ КЛУБОВ</vt:lpstr>
      <vt:lpstr>Организация деятельности ШСК </vt:lpstr>
      <vt:lpstr>Сравнительная характеристика организационно-правовых форм ШСК</vt:lpstr>
      <vt:lpstr>Примерный перечень локальных актов школьного спортивного клуба</vt:lpstr>
      <vt:lpstr>Алгоритм действий образовательного учреждения по созданию школьного спортивного клуба </vt:lpstr>
      <vt:lpstr>Примерная структура школьного спортивного клуба</vt:lpstr>
      <vt:lpstr>Информационная деятельность ШСК </vt:lpstr>
      <vt:lpstr>Информационно-технологическая платформа ШСК</vt:lpstr>
      <vt:lpstr> Единая информационная площадка по направлению  «Физическая культура и спорт в образовании» (ЕИП)</vt:lpstr>
      <vt:lpstr> Единая информационная площадка по направлению  «Физическая культура и спорт в образовании» (ЕИП)</vt:lpstr>
      <vt:lpstr>Всероссийский перечень (реестр) школьных спортивных клубов</vt:lpstr>
      <vt:lpstr>Создать вкладку ШСК</vt:lpstr>
      <vt:lpstr> Разместить документы</vt:lpstr>
      <vt:lpstr> Единая информационная площадка по направлению  «Физическая культура и спорт в образовании» (ЕИП)</vt:lpstr>
      <vt:lpstr> Единая информационная площадка по направлению  «Физическая культура и спорт в образовании» (ЕИП)</vt:lpstr>
      <vt:lpstr> Единая информационная площадка по направлению  «Физическая культура и спорт в образовании» (ЕИП)</vt:lpstr>
      <vt:lpstr>Сайт ГКЦ ФСР ГБОУ «Балтийский берег»</vt:lpstr>
      <vt:lpstr>Сайт ГКЦ ФСР ГБОУ «Балтийский берег»</vt:lpstr>
      <vt:lpstr>ОБУЧЕНИЕ В РАМКАХ СОПРОВОЖДЕНИЯ ЕИП ПО НАПРАВЛЕНИЮ  "ФИЗИЧЕСКАЯ КУЛЬТУРА И СПОРТ В ОБРАЗОВАНИИ"</vt:lpstr>
      <vt:lpstr>Школьные спортивные клуб Санкт-Петербурга</vt:lpstr>
      <vt:lpstr>Контактная информация ГКЦ ФСР ГБОУ «Балтийский Берег»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Савельев</dc:creator>
  <cp:lastModifiedBy>User</cp:lastModifiedBy>
  <cp:revision>215</cp:revision>
  <cp:lastPrinted>2021-03-01T10:44:56Z</cp:lastPrinted>
  <dcterms:created xsi:type="dcterms:W3CDTF">2020-12-21T12:58:28Z</dcterms:created>
  <dcterms:modified xsi:type="dcterms:W3CDTF">2022-12-21T12:47:29Z</dcterms:modified>
</cp:coreProperties>
</file>