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7" r:id="rId2"/>
    <p:sldId id="284" r:id="rId3"/>
    <p:sldId id="285" r:id="rId4"/>
    <p:sldId id="310" r:id="rId5"/>
    <p:sldId id="286" r:id="rId6"/>
    <p:sldId id="309" r:id="rId7"/>
    <p:sldId id="278" r:id="rId8"/>
    <p:sldId id="311" r:id="rId9"/>
    <p:sldId id="31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63452-DA48-4404-A4E4-83C9C9A14D9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0626D-B3B7-490F-AB8B-375AF9179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5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26D-B3B7-490F-AB8B-375AF91795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2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26D-B3B7-490F-AB8B-375AF91795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2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26D-B3B7-490F-AB8B-375AF91795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2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26D-B3B7-490F-AB8B-375AF91795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2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26D-B3B7-490F-AB8B-375AF91795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2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26D-B3B7-490F-AB8B-375AF91795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2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26D-B3B7-490F-AB8B-375AF91795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2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26D-B3B7-490F-AB8B-375AF91795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2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938-3A39-4010-9021-AB754D66386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3FAE-E891-4D5C-BCB0-070B3C80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4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938-3A39-4010-9021-AB754D66386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3FAE-E891-4D5C-BCB0-070B3C80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0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938-3A39-4010-9021-AB754D66386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3FAE-E891-4D5C-BCB0-070B3C80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3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938-3A39-4010-9021-AB754D66386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3FAE-E891-4D5C-BCB0-070B3C80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8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938-3A39-4010-9021-AB754D66386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3FAE-E891-4D5C-BCB0-070B3C80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5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938-3A39-4010-9021-AB754D66386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3FAE-E891-4D5C-BCB0-070B3C80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7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938-3A39-4010-9021-AB754D66386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3FAE-E891-4D5C-BCB0-070B3C80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938-3A39-4010-9021-AB754D66386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3FAE-E891-4D5C-BCB0-070B3C80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6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938-3A39-4010-9021-AB754D66386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3FAE-E891-4D5C-BCB0-070B3C80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9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938-3A39-4010-9021-AB754D66386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3FAE-E891-4D5C-BCB0-070B3C80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2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C938-3A39-4010-9021-AB754D66386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3FAE-E891-4D5C-BCB0-070B3C80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3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1C938-3A39-4010-9021-AB754D663862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D3FAE-E891-4D5C-BCB0-070B3C80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5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8104"/>
            <a:ext cx="1380198" cy="106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5030" y="117514"/>
            <a:ext cx="738039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8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522 Адмиралтейского района</a:t>
            </a:r>
          </a:p>
          <a:p>
            <a:pPr lvl="0" algn="ctr"/>
            <a:r>
              <a:rPr lang="ru-RU" sz="28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ОДОД «</a:t>
            </a:r>
            <a:r>
              <a:rPr lang="ru-RU" sz="28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успеха</a:t>
            </a:r>
            <a:r>
              <a:rPr lang="ru-RU" sz="28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0578" y="1156693"/>
            <a:ext cx="9144000" cy="1440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399068" y="1608985"/>
            <a:ext cx="122784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«Мини-гольф в школе, реализующей АООП»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39247" r="-2959"/>
          <a:stretch/>
        </p:blipFill>
        <p:spPr>
          <a:xfrm>
            <a:off x="1338235" y="4365104"/>
            <a:ext cx="6846758" cy="293016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6084168" y="3807619"/>
            <a:ext cx="266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 А.Д., Тен М.В., 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Локтева С.Е.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57122" y="5589240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04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57" y="88105"/>
            <a:ext cx="1380198" cy="106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41" y="145345"/>
            <a:ext cx="5688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5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Мини-гольф</a:t>
            </a:r>
            <a:endParaRPr lang="ru-RU" sz="5400" dirty="0">
              <a:ln w="10160">
                <a:solidFill>
                  <a:srgbClr val="4F81BD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578" y="1156693"/>
            <a:ext cx="9144000" cy="1440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4" y="3789040"/>
            <a:ext cx="5632626" cy="316835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96" y="1772816"/>
            <a:ext cx="2753704" cy="489547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43" y="1515364"/>
            <a:ext cx="62974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2018 года ГБОУ школа №522 Адмиралтейского района является ресурсной площадкой по развитию мини-гольфа для обучающихся с ОВЗ.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разработана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реализуется дополнительная общеобразовательная общеразвивающая программа физкультурно-спортивной направленности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Мини-гольф»</a:t>
            </a:r>
          </a:p>
        </p:txBody>
      </p:sp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5904573" y="-25946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9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57" y="88105"/>
            <a:ext cx="1380198" cy="106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41" y="145345"/>
            <a:ext cx="5688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54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Мини-гольф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0578" y="1156693"/>
            <a:ext cx="9144000" cy="1440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" y="5872439"/>
            <a:ext cx="941857" cy="98556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304" y="1628800"/>
            <a:ext cx="86625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мини-гольфом позволяют успешно проводить всестороннюю коррекционно-развивающую работу, направленную на совершенствование психофизического развития учащихся, а именно: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координационных способностей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точности мелких движений кисти и пальцев, дифференцировки усилий, времени и пространства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эмоционально-волевой сферы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контролировать свои действия, проявлять спортивный характер и выдержку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планирующей функции мышления;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(индивидуальных) поведенческих проявлений;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особенностей;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индивидуальных недостатков развития.</a:t>
            </a:r>
          </a:p>
        </p:txBody>
      </p:sp>
      <p:pic>
        <p:nvPicPr>
          <p:cNvPr id="7" name="Рисунок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5904573" y="-25946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57" y="88105"/>
            <a:ext cx="1380198" cy="106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41" y="145345"/>
            <a:ext cx="5688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54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Мини-гольф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0578" y="1156693"/>
            <a:ext cx="9144000" cy="1440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6"/>
          <a:stretch/>
        </p:blipFill>
        <p:spPr bwMode="auto">
          <a:xfrm>
            <a:off x="337753" y="2924944"/>
            <a:ext cx="8576952" cy="433069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" y="5872439"/>
            <a:ext cx="941857" cy="98556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7" y="1536174"/>
            <a:ext cx="81591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мини-гольфом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выйти за рамки привычного образовательного и тренировочного процесса.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 спортсмены-гольфисты получают возможность для тренировок на специальных гольф-площадках и в гольф-клубах, что способствует дополнительному интересу.</a:t>
            </a:r>
          </a:p>
        </p:txBody>
      </p:sp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5904573" y="-25946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1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57" y="88105"/>
            <a:ext cx="1380198" cy="106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41" y="145345"/>
            <a:ext cx="56886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8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ОДОД </a:t>
            </a:r>
            <a:r>
              <a:rPr lang="ru-RU" sz="28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успеха</a:t>
            </a:r>
            <a:r>
              <a:rPr lang="ru-RU" sz="28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ru-RU" sz="28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мини-гольфа</a:t>
            </a:r>
            <a:endParaRPr lang="ru-RU" sz="2800" dirty="0">
              <a:ln w="10160">
                <a:solidFill>
                  <a:srgbClr val="4F81BD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578" y="1156693"/>
            <a:ext cx="9144000" cy="1440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" y="5872439"/>
            <a:ext cx="941857" cy="98556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s://pp.userapi.com/c854532/v854532910/5b361/eMZ75KP9r8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2" y="1417833"/>
            <a:ext cx="4669259" cy="26264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pp.userapi.com/c850428/v850428910/1395ed/0vAoLuQwjT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52" y="1475391"/>
            <a:ext cx="4566934" cy="25689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pp.userapi.com/c850620/v850620910/1354cc/10bHguKlu_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245" y="4010393"/>
            <a:ext cx="5057701" cy="28449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5904573" y="-25946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4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57" y="88105"/>
            <a:ext cx="1380198" cy="106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41" y="145345"/>
            <a:ext cx="56886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8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ОДОД </a:t>
            </a:r>
            <a:r>
              <a:rPr lang="ru-RU" sz="28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успеха</a:t>
            </a:r>
            <a:r>
              <a:rPr lang="ru-RU" sz="28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ru-RU" sz="28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мини-гольфа</a:t>
            </a:r>
            <a:endParaRPr lang="ru-RU" sz="2800" dirty="0">
              <a:ln w="10160">
                <a:solidFill>
                  <a:srgbClr val="4F81BD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578" y="1156693"/>
            <a:ext cx="9144000" cy="1440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" y="5872439"/>
            <a:ext cx="941857" cy="98556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sun9-10.userapi.com/ioYuepw1SKXWb4Gb7W5iDPzIYz_vyjqSAVnqIw/CKpOxj8iRl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0" y="1630099"/>
            <a:ext cx="2592288" cy="460851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6.userapi.com/oTDDDZ5wFuhY0Pq2mhAuMEyRQTQetgpz0Bns3g/Ut9pMnyBi4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11" y="3645024"/>
            <a:ext cx="5090700" cy="286351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412776"/>
            <a:ext cx="59295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2017 года мини-гольф входит в программу Открытого Первенства среди обучающихся школьных спортивных клубов ОУ СПб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для всех» по видам спорта (среди обучающихся с ОВЗ)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Организатором первенства является Государственное бюджетное нетиповое образовательное учреждение детский оздоровительно-образовательный туристский центр Санкт-Петербурга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«Балтийский берег». </a:t>
            </a:r>
          </a:p>
        </p:txBody>
      </p:sp>
      <p:pic>
        <p:nvPicPr>
          <p:cNvPr id="10" name="Рисунок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5904573" y="-25946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3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81" y="40072"/>
            <a:ext cx="1356411" cy="105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88106"/>
            <a:ext cx="56886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ОДОД ГБОУ школы № 522</a:t>
            </a:r>
          </a:p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 для ВСЕХ»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508" y="1104135"/>
            <a:ext cx="9144000" cy="1440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3326228" cy="443497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s://pp.userapi.com/c851024/v851024959/1025de/DG2DiHeoW3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25220"/>
            <a:ext cx="4898903" cy="367417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5904573" y="-25946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2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erver522\учитель\УЧИТЕЛЯ\Колаев Евгений Борисович\МИНИ_ГОЛЬФ СТЕНДОВЫЙ_ДОКЛАД\ДОСТИЖЕНИ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228643" cy="59766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522\учитель\УЧИТЕЛЯ\Колаев Евгений Борисович\МИНИ_ГОЛЬФ СТЕНДОВЫЙ_ДОКЛАД\23.12.2020_Диплом_ГОЛЬФ ОВЗ 2020_page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"/>
          <a:stretch/>
        </p:blipFill>
        <p:spPr bwMode="auto">
          <a:xfrm>
            <a:off x="4569378" y="112118"/>
            <a:ext cx="4483206" cy="619720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0" y="5629374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48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81" y="40072"/>
            <a:ext cx="1356411" cy="105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88106"/>
            <a:ext cx="56886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ОДОД ГБОУ школы № 522</a:t>
            </a:r>
          </a:p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 для ВСЕХ»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508" y="1104135"/>
            <a:ext cx="9144000" cy="1440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0089" y="1340768"/>
            <a:ext cx="5382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программа «Мини-гольф» была представлена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открытом городском конкурсе стендовых докладов педагогов дополнительного образования о детских творческих объединениях «Моя визитная карточка». </a:t>
            </a:r>
          </a:p>
        </p:txBody>
      </p:sp>
      <p:pic>
        <p:nvPicPr>
          <p:cNvPr id="5" name="Picture 2" descr="https://sun9-1.userapi.com/impg/ijlsHxtVU4mDS3k4AI9sMRNj8R6HWnb4dg1Ktg/DTZWM_KP88Q.jpg?size=2560x1707&amp;quality=96&amp;sign=2cd95a72b0b17315eafb4f718d5b055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" y="2818096"/>
            <a:ext cx="5559787" cy="37072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9.userapi.com/impg/ysOPbT8fIJfn0t_aRc9pNcUWBgV3fwN9lSde8A/S1NT-t3cePg.jpg?size=763x1080&amp;quality=96&amp;sign=d7b28f110cb19771a01077b3ec31dd67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77" y="1556792"/>
            <a:ext cx="3306701" cy="46805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5904573" y="-25946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292</Words>
  <Application>Microsoft Office PowerPoint</Application>
  <PresentationFormat>Экран (4:3)</PresentationFormat>
  <Paragraphs>38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zhuravlev</dc:creator>
  <cp:lastModifiedBy>User</cp:lastModifiedBy>
  <cp:revision>47</cp:revision>
  <dcterms:created xsi:type="dcterms:W3CDTF">2019-05-21T08:57:01Z</dcterms:created>
  <dcterms:modified xsi:type="dcterms:W3CDTF">2021-03-25T19:10:48Z</dcterms:modified>
</cp:coreProperties>
</file>