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7" r:id="rId2"/>
    <p:sldId id="268" r:id="rId3"/>
    <p:sldId id="269" r:id="rId4"/>
    <p:sldId id="270" r:id="rId5"/>
    <p:sldId id="274" r:id="rId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C345-BEA2-41AB-8F6E-40DCCFAA0768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131E-23DB-4C98-8A18-08373BCB1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25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7010400" y="4800600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0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7520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7696200" y="533400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1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720"/>
            <a:ext cx="9144000" cy="6827520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76200" y="5564187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49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7520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228600" y="533400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3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4.jpg"/>
          <p:cNvPicPr>
            <a:picLocks noChangeAspect="1"/>
          </p:cNvPicPr>
          <p:nvPr/>
        </p:nvPicPr>
        <p:blipFill>
          <a:blip r:embed="rId2" cstate="print"/>
          <a:srcRect r="1104"/>
          <a:stretch>
            <a:fillRect/>
          </a:stretch>
        </p:blipFill>
        <p:spPr>
          <a:xfrm>
            <a:off x="0" y="-45720"/>
            <a:ext cx="9144000" cy="6903720"/>
          </a:xfrm>
          <a:prstGeom prst="rect">
            <a:avLst/>
          </a:prstGeom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6"/>
          <a:stretch>
            <a:fillRect/>
          </a:stretch>
        </p:blipFill>
        <p:spPr bwMode="auto">
          <a:xfrm>
            <a:off x="7772400" y="457200"/>
            <a:ext cx="12223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8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Пользователь</dc:creator>
  <cp:lastModifiedBy>User</cp:lastModifiedBy>
  <cp:revision>26</cp:revision>
  <dcterms:created xsi:type="dcterms:W3CDTF">2019-03-15T12:24:04Z</dcterms:created>
  <dcterms:modified xsi:type="dcterms:W3CDTF">2021-03-25T19:17:27Z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2019-03-15T00:00:00Z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2019-03-15T00:00:00Z</vt:filetime>
  </property>
</Properties>
</file>